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56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800080"/>
    <a:srgbClr val="FF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54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74FAB7D9-15DA-496A-A0F3-4437125F846B}" type="datetimeFigureOut">
              <a:rPr lang="es-ES"/>
              <a:pPr>
                <a:defRPr/>
              </a:pPr>
              <a:t>17/05/2014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EF39715-7E58-4F1B-B7FF-F1F1CE53E6B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56135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5259A-5AA4-406A-BFFA-A5A57D579C7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3982046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CFFF5-BB3C-4B1C-B2B4-A8986E84E53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6622172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DD491-F538-45EE-B0E8-B208EFA8E0F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8172662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1B898-4D92-486C-9C7E-2721F06096E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3982584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72045-8D07-43ED-86D7-44E2297AFDB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847650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B9DB0-35F9-49F5-A328-8020BD248A2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5346298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8BCAC-356A-4D20-978B-01D41DC7BE4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280030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210A0-88AD-4E0F-B791-89EE9C30B16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5896161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ECBB6-B808-4657-9132-58BB373646D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0412292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59211-2359-4E46-9454-65CF46E603A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900068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7922C-DAD1-4926-8F7E-1E46DF9A96D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016893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30" descr="Roda-Carret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7369E0F-8370-46CD-98A7-F71E2867BDB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5364163" cy="3500438"/>
          </a:xfrm>
          <a:prstGeom prst="rect">
            <a:avLst/>
          </a:prstGeom>
        </p:spPr>
        <p:txBody>
          <a:bodyPr wrap="none" fromWordArt="1">
            <a:prstTxWarp prst="textArchUpPour">
              <a:avLst>
                <a:gd name="adj1" fmla="val 10800004"/>
                <a:gd name="adj2" fmla="val 50000"/>
              </a:avLst>
            </a:prstTxWarp>
          </a:bodyPr>
          <a:lstStyle/>
          <a:p>
            <a:pPr algn="ctr"/>
            <a:r>
              <a:rPr lang="es-ES" sz="4000" i="1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 Black"/>
              </a:rPr>
              <a:t>La Humildad</a:t>
            </a:r>
          </a:p>
        </p:txBody>
      </p:sp>
    </p:spTree>
  </p:cSld>
  <p:clrMapOvr>
    <a:masterClrMapping/>
  </p:clrMapOvr>
  <p:transition spd="slow">
    <p:sndAc>
      <p:stSnd loop="1">
        <p:snd r:embed="rId2" name="Love Spe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973138" y="636588"/>
            <a:ext cx="7197725" cy="5594350"/>
          </a:xfrm>
          <a:prstGeom prst="rect">
            <a:avLst/>
          </a:prstGeom>
          <a:solidFill>
            <a:schemeClr val="bg2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360000" rIns="360000" bIns="3600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S" sz="3200" dirty="0">
                <a:solidFill>
                  <a:schemeClr val="bg1"/>
                </a:solidFill>
                <a:cs typeface="Tahoma" pitchFamily="34" charset="0"/>
              </a:rPr>
              <a:t>Caminaba con mi padre, cuando él se detuvo en una curva y después de un pequeño silencio me </a:t>
            </a:r>
            <a:r>
              <a:rPr lang="es-MX" altLang="es-ES" sz="3200" dirty="0" err="1">
                <a:solidFill>
                  <a:schemeClr val="bg1"/>
                </a:solidFill>
                <a:cs typeface="Tahoma" pitchFamily="34" charset="0"/>
              </a:rPr>
              <a:t>preguntó:“Además</a:t>
            </a:r>
            <a:r>
              <a:rPr lang="es-MX" altLang="es-ES" sz="3200" dirty="0">
                <a:solidFill>
                  <a:schemeClr val="bg1"/>
                </a:solidFill>
                <a:cs typeface="Tahoma" pitchFamily="34" charset="0"/>
              </a:rPr>
              <a:t> del cantar de los pájaros, ¿escuchas alguna cosa más?”</a:t>
            </a:r>
            <a:br>
              <a:rPr lang="es-MX" altLang="es-ES" sz="3200" dirty="0">
                <a:solidFill>
                  <a:schemeClr val="bg1"/>
                </a:solidFill>
                <a:cs typeface="Tahoma" pitchFamily="34" charset="0"/>
              </a:rPr>
            </a:br>
            <a:r>
              <a:rPr lang="es-MX" altLang="es-ES" sz="3200" dirty="0">
                <a:solidFill>
                  <a:schemeClr val="bg1"/>
                </a:solidFill>
                <a:cs typeface="Tahoma" pitchFamily="34" charset="0"/>
              </a:rPr>
              <a:t>Agudicé mis oídos y algunos segundos después le respondí: “Estoy escuchando el ruido de una carreta...”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973138" y="636588"/>
            <a:ext cx="7197725" cy="5594350"/>
          </a:xfrm>
          <a:prstGeom prst="rect">
            <a:avLst/>
          </a:prstGeom>
          <a:solidFill>
            <a:schemeClr val="bg2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360000" rIns="360000" bIns="3600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S" sz="3200" dirty="0">
                <a:solidFill>
                  <a:schemeClr val="bg1"/>
                </a:solidFill>
                <a:cs typeface="Tahoma" pitchFamily="34" charset="0"/>
              </a:rPr>
              <a:t>“Eso es” -dijo mi padre- “es una carreta vacía”.</a:t>
            </a:r>
            <a:br>
              <a:rPr lang="es-MX" altLang="es-ES" sz="3200" dirty="0">
                <a:solidFill>
                  <a:schemeClr val="bg1"/>
                </a:solidFill>
                <a:cs typeface="Tahoma" pitchFamily="34" charset="0"/>
              </a:rPr>
            </a:br>
            <a:r>
              <a:rPr lang="es-MX" altLang="es-ES" sz="3200" dirty="0">
                <a:solidFill>
                  <a:schemeClr val="bg1"/>
                </a:solidFill>
                <a:cs typeface="Tahoma" pitchFamily="34" charset="0"/>
              </a:rPr>
              <a:t>Pregunté a mi padre: “¿Cómo sabes que es una carreta vacía si aún no la vemos?”</a:t>
            </a:r>
            <a:br>
              <a:rPr lang="es-MX" altLang="es-ES" sz="3200" dirty="0">
                <a:solidFill>
                  <a:schemeClr val="bg1"/>
                </a:solidFill>
                <a:cs typeface="Tahoma" pitchFamily="34" charset="0"/>
              </a:rPr>
            </a:br>
            <a:r>
              <a:rPr lang="es-MX" altLang="es-ES" sz="3200" dirty="0">
                <a:solidFill>
                  <a:schemeClr val="bg1"/>
                </a:solidFill>
                <a:cs typeface="Tahoma" pitchFamily="34" charset="0"/>
              </a:rPr>
              <a:t>Entonces mi padre respondió: </a:t>
            </a:r>
            <a:br>
              <a:rPr lang="es-MX" altLang="es-ES" sz="3200" dirty="0">
                <a:solidFill>
                  <a:schemeClr val="bg1"/>
                </a:solidFill>
                <a:cs typeface="Tahoma" pitchFamily="34" charset="0"/>
              </a:rPr>
            </a:br>
            <a:r>
              <a:rPr lang="es-MX" altLang="es-ES" sz="3200" dirty="0">
                <a:solidFill>
                  <a:schemeClr val="bg1"/>
                </a:solidFill>
                <a:cs typeface="Tahoma" pitchFamily="34" charset="0"/>
              </a:rPr>
              <a:t>“Es muy fácil saber cuándo una carreta está vacía, por causa del ruido. Cuánto más vacía la carreta, mayor es el ruido que hace”.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47700" y="392113"/>
            <a:ext cx="7916863" cy="6081712"/>
          </a:xfrm>
          <a:prstGeom prst="rect">
            <a:avLst/>
          </a:prstGeom>
          <a:solidFill>
            <a:schemeClr val="bg2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360000" rIns="360000" bIns="360000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S" sz="3200" dirty="0">
                <a:solidFill>
                  <a:schemeClr val="bg1"/>
                </a:solidFill>
                <a:cs typeface="Tahoma" pitchFamily="34" charset="0"/>
              </a:rPr>
              <a:t>Me convertí en adulto y hasta hoy, cuando noto a una persona </a:t>
            </a:r>
            <a:r>
              <a:rPr lang="es-MX" altLang="es-ES" sz="4800" dirty="0">
                <a:solidFill>
                  <a:srgbClr val="FFFF00"/>
                </a:solidFill>
                <a:cs typeface="Tahoma" pitchFamily="34" charset="0"/>
              </a:rPr>
              <a:t>hablando demasiado</a:t>
            </a:r>
            <a:r>
              <a:rPr lang="es-MX" altLang="es-ES" sz="3200" dirty="0">
                <a:solidFill>
                  <a:schemeClr val="bg1"/>
                </a:solidFill>
                <a:cs typeface="Tahoma" pitchFamily="34" charset="0"/>
              </a:rPr>
              <a:t>, interrumpiendo la conversación de todos, siendo inoportuna, presumiendo de lo que tiene, sintiéndose prepotente y mirando por encima del hombro a la gente, tengo la impresión de oír la voz de mi padre diciendo: </a:t>
            </a:r>
            <a:br>
              <a:rPr lang="es-MX" altLang="es-ES" sz="3200" dirty="0">
                <a:solidFill>
                  <a:schemeClr val="bg1"/>
                </a:solidFill>
                <a:cs typeface="Tahoma" pitchFamily="34" charset="0"/>
              </a:rPr>
            </a:br>
            <a:r>
              <a:rPr lang="es-MX" altLang="es-ES" sz="3200" dirty="0">
                <a:solidFill>
                  <a:schemeClr val="bg1"/>
                </a:solidFill>
                <a:cs typeface="Tahoma" pitchFamily="34" charset="0"/>
              </a:rPr>
              <a:t>“Cuanto más vacía la carreta, mayor es el ruido que hace”.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14363" y="392113"/>
            <a:ext cx="7916862" cy="6081712"/>
          </a:xfrm>
          <a:prstGeom prst="rect">
            <a:avLst/>
          </a:prstGeom>
          <a:solidFill>
            <a:schemeClr val="bg2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360000" rIns="360000" bIns="360000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S" sz="3200" dirty="0">
                <a:solidFill>
                  <a:schemeClr val="bg1"/>
                </a:solidFill>
                <a:cs typeface="Tahoma" pitchFamily="34" charset="0"/>
              </a:rPr>
              <a:t>La humildad consiste en callar nuestras virtudes y permitirle a los demás descubrirlas.</a:t>
            </a:r>
            <a:br>
              <a:rPr lang="es-MX" altLang="es-ES" sz="3200" dirty="0">
                <a:solidFill>
                  <a:schemeClr val="bg1"/>
                </a:solidFill>
                <a:cs typeface="Tahoma" pitchFamily="34" charset="0"/>
              </a:rPr>
            </a:br>
            <a:r>
              <a:rPr lang="es-MX" altLang="es-ES" sz="3200" dirty="0">
                <a:solidFill>
                  <a:schemeClr val="bg1"/>
                </a:solidFill>
                <a:cs typeface="Tahoma" pitchFamily="34" charset="0"/>
              </a:rPr>
              <a:t>Y recuerden que existen personas tan pobres que lo único que tienen es dinero.</a:t>
            </a:r>
            <a:br>
              <a:rPr lang="es-MX" altLang="es-ES" sz="3200" dirty="0">
                <a:solidFill>
                  <a:schemeClr val="bg1"/>
                </a:solidFill>
                <a:cs typeface="Tahoma" pitchFamily="34" charset="0"/>
              </a:rPr>
            </a:br>
            <a:r>
              <a:rPr lang="es-MX" altLang="es-ES" sz="3200" dirty="0">
                <a:solidFill>
                  <a:schemeClr val="bg1"/>
                </a:solidFill>
                <a:cs typeface="Tahoma" pitchFamily="34" charset="0"/>
              </a:rPr>
              <a:t>Nadie está más vacío, que aquel que esta   </a:t>
            </a:r>
            <a:r>
              <a:rPr lang="es-MX" altLang="es-ES" sz="3200" b="1" dirty="0">
                <a:solidFill>
                  <a:srgbClr val="FFFF00"/>
                </a:solidFill>
                <a:cs typeface="Tahoma" pitchFamily="34" charset="0"/>
              </a:rPr>
              <a:t>lleno del       ‘Yo mismo’.</a:t>
            </a:r>
            <a:br>
              <a:rPr lang="es-MX" altLang="es-ES" sz="3200" b="1" dirty="0">
                <a:solidFill>
                  <a:srgbClr val="FFFF00"/>
                </a:solidFill>
                <a:cs typeface="Tahoma" pitchFamily="34" charset="0"/>
              </a:rPr>
            </a:br>
            <a:r>
              <a:rPr lang="es-MX" altLang="es-ES" sz="3200" dirty="0">
                <a:solidFill>
                  <a:schemeClr val="bg1"/>
                </a:solidFill>
                <a:cs typeface="Tahoma" pitchFamily="34" charset="0"/>
              </a:rPr>
              <a:t>Seamos lluvia serena y mansa que llega profundamente a las raíces, en silencio, nutriendo.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914400" y="1371600"/>
            <a:ext cx="7197725" cy="2573691"/>
          </a:xfrm>
          <a:prstGeom prst="rect">
            <a:avLst/>
          </a:prstGeom>
          <a:solidFill>
            <a:schemeClr val="bg2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360000" rIns="360000" bIns="3600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altLang="es-ES" sz="6000" b="1" i="1" dirty="0" smtClean="0">
                <a:solidFill>
                  <a:srgbClr val="FF3300"/>
                </a:solidFill>
              </a:rPr>
              <a:t>Con </a:t>
            </a:r>
            <a:r>
              <a:rPr lang="es-MX" altLang="es-ES" sz="6000" b="1" i="1" dirty="0">
                <a:solidFill>
                  <a:srgbClr val="FF3300"/>
                </a:solidFill>
              </a:rPr>
              <a:t>todo cariño para ti</a:t>
            </a:r>
          </a:p>
        </p:txBody>
      </p:sp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1116013" y="5429250"/>
            <a:ext cx="7170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4C57ABE-4C6A-417A-9655-C13C7E44DB15}" type="datetime2">
              <a:rPr lang="es-ES_tradnl" altLang="es-ES">
                <a:solidFill>
                  <a:schemeClr val="bg1"/>
                </a:solidFill>
              </a:rPr>
              <a:pPr eaLnBrk="1" hangingPunct="1"/>
              <a:t>sábado, 17 de mayo de 2014</a:t>
            </a:fld>
            <a:r>
              <a:rPr lang="es-ES_tradnl" altLang="es-ES">
                <a:solidFill>
                  <a:schemeClr val="bg1"/>
                </a:solidFill>
              </a:rPr>
              <a:t>--- </a:t>
            </a:r>
            <a:fld id="{49DFD285-C21F-44D5-86DA-2FDC178B9841}" type="datetime11">
              <a:rPr lang="es-ES_tradnl" altLang="es-ES">
                <a:solidFill>
                  <a:schemeClr val="bg1"/>
                </a:solidFill>
              </a:rPr>
              <a:pPr eaLnBrk="1" hangingPunct="1"/>
              <a:t>16:03:04</a:t>
            </a:fld>
            <a:r>
              <a:rPr lang="es-ES_tradnl" altLang="es-ES">
                <a:solidFill>
                  <a:schemeClr val="bg1"/>
                </a:solidFill>
              </a:rPr>
              <a:t> hs</a:t>
            </a:r>
            <a:endParaRPr lang="es-ES" altLang="es-E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nimBg="1"/>
      <p:bldP spid="5" grpId="0"/>
    </p:bldLst>
  </p:timing>
</p:sld>
</file>

<file path=ppt/theme/theme1.xml><?xml version="1.0" encoding="utf-8"?>
<a:theme xmlns:a="http://schemas.openxmlformats.org/drawingml/2006/main" name="La_Humildad">
  <a:themeElements>
    <a:clrScheme name="Humildad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Humilda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umilda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milda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milda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milda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milda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milda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milda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La_Humildad</Template>
  <TotalTime>4</TotalTime>
  <Words>129</Words>
  <Application>Microsoft Office PowerPoint</Application>
  <PresentationFormat>Presentación en pantalla (4:3)</PresentationFormat>
  <Paragraphs>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Tahoma</vt:lpstr>
      <vt:lpstr>Arial</vt:lpstr>
      <vt:lpstr>Calibri</vt:lpstr>
      <vt:lpstr>La_Humildad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</dc:creator>
  <cp:lastModifiedBy>Admin</cp:lastModifiedBy>
  <cp:revision>1</cp:revision>
  <dcterms:created xsi:type="dcterms:W3CDTF">2014-05-17T20:33:04Z</dcterms:created>
  <dcterms:modified xsi:type="dcterms:W3CDTF">2014-05-17T20:37:17Z</dcterms:modified>
</cp:coreProperties>
</file>