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1" r:id="rId5"/>
    <p:sldId id="259" r:id="rId6"/>
    <p:sldId id="260" r:id="rId7"/>
    <p:sldId id="261" r:id="rId8"/>
    <p:sldId id="28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6" r:id="rId17"/>
    <p:sldId id="269" r:id="rId18"/>
    <p:sldId id="270" r:id="rId19"/>
    <p:sldId id="288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90" r:id="rId32"/>
    <p:sldId id="282" r:id="rId33"/>
    <p:sldId id="2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D2D7A-2E56-468B-B058-69B2A9C28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913E0E-7CA7-4363-9AB1-A70647233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CB678-7F2A-4001-B0A5-458B1BC80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E74C-A7B7-4662-8738-5E6BFEAADBE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20DE7-794C-4801-A70D-099489AE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B04A-E893-46C3-91A5-76C0EEB09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8D3E-3F71-40B3-B492-2810177EC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06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FE1B-8FE8-4866-8435-A3ECE526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42B42-96E8-4C69-ADF5-7B8B28DB5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821BA-8445-49C3-8DA2-BEF9EDEB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E74C-A7B7-4662-8738-5E6BFEAADBE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7A533-3083-49A2-B674-C142E15D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A0383-94CC-4D19-89DF-27C1BEA71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8D3E-3F71-40B3-B492-2810177EC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1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B1139-8989-4F8D-8FCF-912818FC2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27EA4-E9C8-4AE8-B626-3D67DDBE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5AE25-6146-4FB0-88E1-58147E576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E74C-A7B7-4662-8738-5E6BFEAADBE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B7410-2F7A-4B4C-B96B-0AD31A39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E53EA-A61B-4958-B770-0855C37A5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8D3E-3F71-40B3-B492-2810177EC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3BB1-7F14-486E-8D9F-A3778C6E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6B595-868B-47E6-8A96-BD60E7D5E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17843-0BC7-4B75-A76C-D76B0DBDF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E74C-A7B7-4662-8738-5E6BFEAADBE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35159-DE0A-4C00-B448-FA69D4EE3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11554-1580-4A27-B034-5956B0B1B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8D3E-3F71-40B3-B492-2810177EC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9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DE55-F5F2-45BD-B97D-D6AD4AFB2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94CC3-E0B8-4BA6-B39D-2291AAB58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94FDF-86F5-438F-A859-FBB7BA5E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E74C-A7B7-4662-8738-5E6BFEAADBE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99A7E-0ED5-4CC9-A568-0A9C92686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29A6F-BFDD-4656-A396-30332DB6D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8D3E-3F71-40B3-B492-2810177EC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4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AAA10-7383-4258-827B-17216DFF4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ACAEA-896E-4354-9B59-6931C2838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20B53-DE7B-442E-A780-F89AF2FED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85D59-5349-4C98-A816-139AF9C3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E74C-A7B7-4662-8738-5E6BFEAADBE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64DCF-C958-44E8-B845-FDD2DEB30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971C6-8FCE-48BF-818C-56E0B5B5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8D3E-3F71-40B3-B492-2810177EC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34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C8D42-F93E-469B-AE8F-F1D982248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D2342-4AEC-4045-A156-2BC333E36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514C-888E-41D9-9BA4-1C7E577C0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C93075-EF9F-4BBD-90FB-DCA071B9B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22B1EA-8BF9-4965-947B-887B63A87F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71D8EB-47A0-453D-9E6D-14FB1858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E74C-A7B7-4662-8738-5E6BFEAADBE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1A51D2-D97F-4D2D-A672-9F2801379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27FF78-7257-4F00-84B8-C8D4247EC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8D3E-3F71-40B3-B492-2810177EC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07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F076C-7736-4D92-B81C-C376758D8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2E9ECB-34A7-4EBA-B306-6A6A9EDC5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E74C-A7B7-4662-8738-5E6BFEAADBE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72311-CA99-4D6F-A544-0E5D704F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670B8-D7C5-4629-8774-04DBBF52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8D3E-3F71-40B3-B492-2810177EC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0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9A4FE9-571D-42DA-B004-661F8161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E74C-A7B7-4662-8738-5E6BFEAADBE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84BA8-B577-4B44-B775-01DEA9F23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C8D9F-DB9B-4ACC-A191-DE0C1E6E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8D3E-3F71-40B3-B492-2810177EC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57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38549-2C34-47A7-93CE-6EBEFAF5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54251-0489-4CF9-BBCE-83982FC2D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6EBFF-60A5-4DC4-B2E9-10AB53C24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FD4D3-67A4-45CD-A900-56429632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E74C-A7B7-4662-8738-5E6BFEAADBE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23D1E-5354-451F-B576-F7985A096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91EAB-0597-4EDC-A086-E2608459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8D3E-3F71-40B3-B492-2810177EC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2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59356-17FA-4BC5-9ED2-AE46D4AF2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41D0D4-1A41-4935-B065-2BFEFB1DD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9E583A-4798-47B6-945B-B4EA228EC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6C590-F796-4637-9E8C-8EC6B553F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E74C-A7B7-4662-8738-5E6BFEAADBE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BF761-AE41-4F27-8882-5E198427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8F5B6-4C94-4385-BE48-56C1CC23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C8D3E-3F71-40B3-B492-2810177EC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5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1F97ED-1689-4420-B983-72BBD36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4EFD-72AC-43C2-9B78-D01900D69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397BA-8CE4-4227-814C-143B5EC2E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8E74C-A7B7-4662-8738-5E6BFEAADBE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EFDB3-580B-4B27-9E83-678C83D1F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21E77-AF48-46F7-8413-F9DBF165B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C8D3E-3F71-40B3-B492-2810177EC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0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2BBC9-F471-40EA-AD1B-FF69B7E0F3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SLOVENIA</a:t>
            </a:r>
          </a:p>
        </p:txBody>
      </p:sp>
    </p:spTree>
    <p:extLst>
      <p:ext uri="{BB962C8B-B14F-4D97-AF65-F5344CB8AC3E}">
        <p14:creationId xmlns:p14="http://schemas.microsoft.com/office/powerpoint/2010/main" val="3143948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1CBDB-AEE8-4469-A57F-0365B8592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15" y="949569"/>
            <a:ext cx="8030307" cy="52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1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0AD00A-8378-4656-B36D-BD70D118A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75371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D232E-E2D0-48C0-A459-DE05BFDB3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15" y="0"/>
            <a:ext cx="4560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54374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A9CA7-1781-4C0A-8A4D-80BA0345A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49" y="0"/>
            <a:ext cx="9227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43137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32CA0A-B225-43B9-B8D5-8ADCC624B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6" y="0"/>
            <a:ext cx="10248568" cy="6236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B1C084-90D0-4088-8086-047BC40040D8}"/>
              </a:ext>
            </a:extLst>
          </p:cNvPr>
          <p:cNvSpPr txBox="1"/>
          <p:nvPr/>
        </p:nvSpPr>
        <p:spPr>
          <a:xfrm>
            <a:off x="4794738" y="6273225"/>
            <a:ext cx="2434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Izola Slovenia</a:t>
            </a:r>
          </a:p>
        </p:txBody>
      </p:sp>
    </p:spTree>
    <p:extLst>
      <p:ext uri="{BB962C8B-B14F-4D97-AF65-F5344CB8AC3E}">
        <p14:creationId xmlns:p14="http://schemas.microsoft.com/office/powerpoint/2010/main" val="47688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090D6-72CA-4300-B18F-43F2CC29D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178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5200BB-0BC3-4D5D-87E7-51C9B47DFEF8}"/>
              </a:ext>
            </a:extLst>
          </p:cNvPr>
          <p:cNvSpPr txBox="1"/>
          <p:nvPr/>
        </p:nvSpPr>
        <p:spPr>
          <a:xfrm>
            <a:off x="5257800" y="6273225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KOPER</a:t>
            </a:r>
          </a:p>
        </p:txBody>
      </p:sp>
    </p:spTree>
    <p:extLst>
      <p:ext uri="{BB962C8B-B14F-4D97-AF65-F5344CB8AC3E}">
        <p14:creationId xmlns:p14="http://schemas.microsoft.com/office/powerpoint/2010/main" val="117657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2DECA6-66F3-4767-BDDA-96FC4C9ED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318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7074CD-FBD6-4FE1-B4AA-53698DEA90BF}"/>
              </a:ext>
            </a:extLst>
          </p:cNvPr>
          <p:cNvSpPr txBox="1"/>
          <p:nvPr/>
        </p:nvSpPr>
        <p:spPr>
          <a:xfrm flipH="1">
            <a:off x="5508673" y="6318738"/>
            <a:ext cx="2205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KOPER</a:t>
            </a:r>
          </a:p>
        </p:txBody>
      </p:sp>
    </p:spTree>
    <p:extLst>
      <p:ext uri="{BB962C8B-B14F-4D97-AF65-F5344CB8AC3E}">
        <p14:creationId xmlns:p14="http://schemas.microsoft.com/office/powerpoint/2010/main" val="25636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B646D-9F15-454F-8207-D2B87E837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248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0ACEC3-BECC-4ACC-B82C-6E3150D47FE2}"/>
              </a:ext>
            </a:extLst>
          </p:cNvPr>
          <p:cNvSpPr txBox="1"/>
          <p:nvPr/>
        </p:nvSpPr>
        <p:spPr>
          <a:xfrm>
            <a:off x="5943600" y="6273225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LAKE BLED</a:t>
            </a:r>
          </a:p>
        </p:txBody>
      </p:sp>
    </p:spTree>
    <p:extLst>
      <p:ext uri="{BB962C8B-B14F-4D97-AF65-F5344CB8AC3E}">
        <p14:creationId xmlns:p14="http://schemas.microsoft.com/office/powerpoint/2010/main" val="102666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FACB5C-EBD0-474C-BC85-B32C09308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83" y="0"/>
            <a:ext cx="6867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6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3D49E4-B6E0-4988-A7FB-8824B9C91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82550"/>
            <a:ext cx="98679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4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21B1-3280-48C4-9BE2-D4380A2C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SLOVENIA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C40F-6D7B-46CA-B793-D25175D79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Country in the Balkans</a:t>
            </a:r>
          </a:p>
          <a:p>
            <a:r>
              <a:rPr lang="en-US" dirty="0"/>
              <a:t>Slovenia, a country in Central Europe, is known for its mountains, ski resorts and lakes. On Lake Bled, a glacial lake fed by hot springs, the town of Bled contains a church-topped islet and a cliffside medieval castle. In Ljubljana, Slovenia’s capital, baroque facades mix with the 20th-century architecture of native </a:t>
            </a:r>
            <a:r>
              <a:rPr lang="en-US" dirty="0" err="1"/>
              <a:t>Jože</a:t>
            </a:r>
            <a:r>
              <a:rPr lang="en-US" dirty="0"/>
              <a:t> </a:t>
            </a:r>
            <a:r>
              <a:rPr lang="en-US" dirty="0" err="1"/>
              <a:t>Plečnik</a:t>
            </a:r>
            <a:r>
              <a:rPr lang="en-US" dirty="0"/>
              <a:t>, whose iconic </a:t>
            </a:r>
            <a:r>
              <a:rPr lang="en-US" dirty="0" err="1"/>
              <a:t>Tromostovje</a:t>
            </a:r>
            <a:r>
              <a:rPr lang="en-US" dirty="0"/>
              <a:t> (Triple Bridge) spans the tightly curving </a:t>
            </a:r>
            <a:r>
              <a:rPr lang="en-US" dirty="0" err="1"/>
              <a:t>Ljubljanica</a:t>
            </a:r>
            <a:r>
              <a:rPr lang="en-US" dirty="0"/>
              <a:t> River.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3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47A357-C691-43BA-8292-26147558B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3" y="0"/>
            <a:ext cx="10293433" cy="6412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ABB101-9C5B-4111-B00D-4EC6198913EC}"/>
              </a:ext>
            </a:extLst>
          </p:cNvPr>
          <p:cNvSpPr txBox="1"/>
          <p:nvPr/>
        </p:nvSpPr>
        <p:spPr>
          <a:xfrm>
            <a:off x="5042910" y="6412523"/>
            <a:ext cx="1614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MARIBOR</a:t>
            </a:r>
          </a:p>
        </p:txBody>
      </p:sp>
    </p:spTree>
    <p:extLst>
      <p:ext uri="{BB962C8B-B14F-4D97-AF65-F5344CB8AC3E}">
        <p14:creationId xmlns:p14="http://schemas.microsoft.com/office/powerpoint/2010/main" val="306650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6ABBF-B009-4BE3-A6BE-78E3B2C94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337" y="909637"/>
            <a:ext cx="7553325" cy="5038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D14E8F-4B52-4EA1-941A-C47B85C27486}"/>
              </a:ext>
            </a:extLst>
          </p:cNvPr>
          <p:cNvSpPr txBox="1"/>
          <p:nvPr/>
        </p:nvSpPr>
        <p:spPr>
          <a:xfrm>
            <a:off x="5205046" y="6119446"/>
            <a:ext cx="1818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MARIBOR</a:t>
            </a:r>
          </a:p>
        </p:txBody>
      </p:sp>
    </p:spTree>
    <p:extLst>
      <p:ext uri="{BB962C8B-B14F-4D97-AF65-F5344CB8AC3E}">
        <p14:creationId xmlns:p14="http://schemas.microsoft.com/office/powerpoint/2010/main" val="299400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770447-2BFE-4FB8-A9E7-325244945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965200"/>
            <a:ext cx="7874000" cy="492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ADFB27-7E09-40B5-859E-836813129FFC}"/>
              </a:ext>
            </a:extLst>
          </p:cNvPr>
          <p:cNvSpPr txBox="1"/>
          <p:nvPr/>
        </p:nvSpPr>
        <p:spPr>
          <a:xfrm>
            <a:off x="5802923" y="624840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MARIBOR</a:t>
            </a:r>
          </a:p>
        </p:txBody>
      </p:sp>
    </p:spTree>
    <p:extLst>
      <p:ext uri="{BB962C8B-B14F-4D97-AF65-F5344CB8AC3E}">
        <p14:creationId xmlns:p14="http://schemas.microsoft.com/office/powerpoint/2010/main" val="123801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89D65-E167-4E4E-9F83-5D6125E2D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71" y="0"/>
            <a:ext cx="10284057" cy="6224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A5A0FA-3A1B-47CF-BE3A-AD6E06E980F7}"/>
              </a:ext>
            </a:extLst>
          </p:cNvPr>
          <p:cNvSpPr txBox="1"/>
          <p:nvPr/>
        </p:nvSpPr>
        <p:spPr>
          <a:xfrm>
            <a:off x="5920154" y="6389077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MARIBOR</a:t>
            </a:r>
          </a:p>
        </p:txBody>
      </p:sp>
    </p:spTree>
    <p:extLst>
      <p:ext uri="{BB962C8B-B14F-4D97-AF65-F5344CB8AC3E}">
        <p14:creationId xmlns:p14="http://schemas.microsoft.com/office/powerpoint/2010/main" val="244631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F71C74-520A-4BBA-AAFE-8E367D6CE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62" y="309563"/>
            <a:ext cx="9363075" cy="5833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201B38-1F6E-4971-AAC2-C4D6927501F0}"/>
              </a:ext>
            </a:extLst>
          </p:cNvPr>
          <p:cNvSpPr txBox="1"/>
          <p:nvPr/>
        </p:nvSpPr>
        <p:spPr>
          <a:xfrm>
            <a:off x="5826369" y="6330462"/>
            <a:ext cx="161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PAULO SANTOS</a:t>
            </a:r>
          </a:p>
        </p:txBody>
      </p:sp>
    </p:spTree>
    <p:extLst>
      <p:ext uri="{BB962C8B-B14F-4D97-AF65-F5344CB8AC3E}">
        <p14:creationId xmlns:p14="http://schemas.microsoft.com/office/powerpoint/2010/main" val="366632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00AF0C-9812-4208-8811-A4EDC3357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7" y="0"/>
            <a:ext cx="11104926" cy="6283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CFA626-0DBC-4816-9F1E-227D68C55CD1}"/>
              </a:ext>
            </a:extLst>
          </p:cNvPr>
          <p:cNvSpPr txBox="1"/>
          <p:nvPr/>
        </p:nvSpPr>
        <p:spPr>
          <a:xfrm>
            <a:off x="5040923" y="6400800"/>
            <a:ext cx="1728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LAKE BLED</a:t>
            </a:r>
          </a:p>
        </p:txBody>
      </p:sp>
    </p:spTree>
    <p:extLst>
      <p:ext uri="{BB962C8B-B14F-4D97-AF65-F5344CB8AC3E}">
        <p14:creationId xmlns:p14="http://schemas.microsoft.com/office/powerpoint/2010/main" val="317710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26CCF-CA7E-4450-B787-F364FF9C0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85" y="0"/>
            <a:ext cx="9144000" cy="6318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08BD6-4FC0-4CED-941D-C12E1BE6B7F2}"/>
              </a:ext>
            </a:extLst>
          </p:cNvPr>
          <p:cNvSpPr txBox="1"/>
          <p:nvPr/>
        </p:nvSpPr>
        <p:spPr>
          <a:xfrm>
            <a:off x="5488997" y="6334780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PIRAN</a:t>
            </a:r>
          </a:p>
        </p:txBody>
      </p:sp>
    </p:spTree>
    <p:extLst>
      <p:ext uri="{BB962C8B-B14F-4D97-AF65-F5344CB8AC3E}">
        <p14:creationId xmlns:p14="http://schemas.microsoft.com/office/powerpoint/2010/main" val="31878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366A5-C1C1-42F5-9B16-84975C25F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31" y="381000"/>
            <a:ext cx="5826369" cy="5914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3025EF-3FB6-4D8C-A9AA-C738AA5BA5C7}"/>
              </a:ext>
            </a:extLst>
          </p:cNvPr>
          <p:cNvSpPr txBox="1"/>
          <p:nvPr/>
        </p:nvSpPr>
        <p:spPr>
          <a:xfrm>
            <a:off x="6084277" y="6389077"/>
            <a:ext cx="1386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RIBNICA</a:t>
            </a:r>
          </a:p>
        </p:txBody>
      </p:sp>
    </p:spTree>
    <p:extLst>
      <p:ext uri="{BB962C8B-B14F-4D97-AF65-F5344CB8AC3E}">
        <p14:creationId xmlns:p14="http://schemas.microsoft.com/office/powerpoint/2010/main" val="3709099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38FF8-FEEF-4AE7-99D4-417422D7B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5638800" cy="6342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65BE59-6370-42F5-9819-C8AB42F9EF12}"/>
              </a:ext>
            </a:extLst>
          </p:cNvPr>
          <p:cNvSpPr txBox="1"/>
          <p:nvPr/>
        </p:nvSpPr>
        <p:spPr>
          <a:xfrm flipH="1">
            <a:off x="5625901" y="6342185"/>
            <a:ext cx="2977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Skocjan</a:t>
            </a:r>
            <a:r>
              <a:rPr lang="en-US" sz="2800" dirty="0"/>
              <a:t> Caves</a:t>
            </a:r>
          </a:p>
        </p:txBody>
      </p:sp>
    </p:spTree>
    <p:extLst>
      <p:ext uri="{BB962C8B-B14F-4D97-AF65-F5344CB8AC3E}">
        <p14:creationId xmlns:p14="http://schemas.microsoft.com/office/powerpoint/2010/main" val="146763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C6D48-EDD6-4B1E-8831-AAA979F0F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19" y="0"/>
            <a:ext cx="9150162" cy="6201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8F1B7B-94D4-4873-85F8-9E96EA883B01}"/>
              </a:ext>
            </a:extLst>
          </p:cNvPr>
          <p:cNvSpPr txBox="1"/>
          <p:nvPr/>
        </p:nvSpPr>
        <p:spPr>
          <a:xfrm>
            <a:off x="5509846" y="6389077"/>
            <a:ext cx="1922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SOKA RIVER</a:t>
            </a:r>
          </a:p>
        </p:txBody>
      </p:sp>
    </p:spTree>
    <p:extLst>
      <p:ext uri="{BB962C8B-B14F-4D97-AF65-F5344CB8AC3E}">
        <p14:creationId xmlns:p14="http://schemas.microsoft.com/office/powerpoint/2010/main" val="256218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6DBC94-B136-4002-8ED5-7E9A6A132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77" y="0"/>
            <a:ext cx="10069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0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491AD-4B05-4107-94AF-6A87F2719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31" y="468924"/>
            <a:ext cx="6764215" cy="5826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4C2714-9385-421B-8066-F8CE14272759}"/>
              </a:ext>
            </a:extLst>
          </p:cNvPr>
          <p:cNvSpPr txBox="1"/>
          <p:nvPr/>
        </p:nvSpPr>
        <p:spPr>
          <a:xfrm flipH="1">
            <a:off x="5555565" y="6295292"/>
            <a:ext cx="2275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SOKA RIVER</a:t>
            </a:r>
          </a:p>
        </p:txBody>
      </p:sp>
    </p:spTree>
    <p:extLst>
      <p:ext uri="{BB962C8B-B14F-4D97-AF65-F5344CB8AC3E}">
        <p14:creationId xmlns:p14="http://schemas.microsoft.com/office/powerpoint/2010/main" val="241272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C42F4-39C3-4034-B24B-05A1AE45A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60" y="0"/>
            <a:ext cx="5135880" cy="6295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03D8E0-C623-4A44-A660-C5905596D044}"/>
              </a:ext>
            </a:extLst>
          </p:cNvPr>
          <p:cNvSpPr txBox="1"/>
          <p:nvPr/>
        </p:nvSpPr>
        <p:spPr>
          <a:xfrm>
            <a:off x="5428850" y="6334780"/>
            <a:ext cx="2666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TOMLIN GORGES</a:t>
            </a:r>
          </a:p>
        </p:txBody>
      </p:sp>
    </p:spTree>
    <p:extLst>
      <p:ext uri="{BB962C8B-B14F-4D97-AF65-F5344CB8AC3E}">
        <p14:creationId xmlns:p14="http://schemas.microsoft.com/office/powerpoint/2010/main" val="266033057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CF7B80-559D-425A-84E7-21DE53DC9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331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F257D3-70C4-4311-B10A-DD9CF24641BB}"/>
              </a:ext>
            </a:extLst>
          </p:cNvPr>
          <p:cNvSpPr txBox="1"/>
          <p:nvPr/>
        </p:nvSpPr>
        <p:spPr>
          <a:xfrm>
            <a:off x="5687291" y="6331527"/>
            <a:ext cx="1205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KLEME</a:t>
            </a:r>
          </a:p>
        </p:txBody>
      </p:sp>
    </p:spTree>
    <p:extLst>
      <p:ext uri="{BB962C8B-B14F-4D97-AF65-F5344CB8AC3E}">
        <p14:creationId xmlns:p14="http://schemas.microsoft.com/office/powerpoint/2010/main" val="4241986058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705630-226D-4793-A43A-8E17B54FD9CD}"/>
              </a:ext>
            </a:extLst>
          </p:cNvPr>
          <p:cNvSpPr txBox="1"/>
          <p:nvPr/>
        </p:nvSpPr>
        <p:spPr>
          <a:xfrm>
            <a:off x="5122985" y="3341077"/>
            <a:ext cx="950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3371308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D1B6E-CA4A-4FFE-8541-4609D008F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07" y="442429"/>
            <a:ext cx="4038600" cy="5340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BB10D6-5873-4139-89EC-04B6D789A533}"/>
              </a:ext>
            </a:extLst>
          </p:cNvPr>
          <p:cNvSpPr txBox="1"/>
          <p:nvPr/>
        </p:nvSpPr>
        <p:spPr>
          <a:xfrm>
            <a:off x="4586654" y="6060831"/>
            <a:ext cx="3774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Trajes</a:t>
            </a:r>
            <a:r>
              <a:rPr lang="en-US" dirty="0"/>
              <a:t> </a:t>
            </a:r>
            <a:r>
              <a:rPr lang="en-US" dirty="0" err="1"/>
              <a:t>folkloricos</a:t>
            </a:r>
            <a:r>
              <a:rPr lang="en-US" dirty="0"/>
              <a:t> </a:t>
            </a:r>
            <a:r>
              <a:rPr lang="en-US" dirty="0" err="1"/>
              <a:t>tradicionales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20688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0C503-142D-4C36-8107-8F8A1C0E5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6" y="867508"/>
            <a:ext cx="7948245" cy="5076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84FD54-FA0E-45B9-B18F-9708C19F9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1938337"/>
            <a:ext cx="4476750" cy="2981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AB887D-2475-47CD-B647-7B18082643B1}"/>
              </a:ext>
            </a:extLst>
          </p:cNvPr>
          <p:cNvSpPr txBox="1"/>
          <p:nvPr/>
        </p:nvSpPr>
        <p:spPr>
          <a:xfrm>
            <a:off x="5101445" y="6086235"/>
            <a:ext cx="537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Ljubljana Triple Bridge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1800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5C47E4-BCEF-475B-9626-542343AA3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58" y="0"/>
            <a:ext cx="10322484" cy="62601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D7DBE2-FD3F-4AA4-ACCB-050E156B3262}"/>
              </a:ext>
            </a:extLst>
          </p:cNvPr>
          <p:cNvSpPr txBox="1"/>
          <p:nvPr/>
        </p:nvSpPr>
        <p:spPr>
          <a:xfrm>
            <a:off x="5297544" y="6273225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Ljubjana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8052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0EFAD-91B8-4114-BB8F-4A35FA1BF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0" y="0"/>
            <a:ext cx="10303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4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360B07-984D-4880-A282-23E46C724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415636"/>
            <a:ext cx="7481455" cy="56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87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76CE9-38FF-4BA6-97EB-00BEBD0DD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69" y="668215"/>
            <a:ext cx="8135816" cy="565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2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116</Words>
  <Application>Microsoft Office PowerPoint</Application>
  <PresentationFormat>Widescreen</PresentationFormat>
  <Paragraphs>25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SLOVENIA</vt:lpstr>
      <vt:lpstr>SLOVENIA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SLOVENIA</dc:title>
  <dc:creator>Lourdes M. Gutierrez</dc:creator>
  <cp:lastModifiedBy>Lourdes M. Gutierrez</cp:lastModifiedBy>
  <cp:revision>9</cp:revision>
  <dcterms:created xsi:type="dcterms:W3CDTF">2017-08-05T00:23:22Z</dcterms:created>
  <dcterms:modified xsi:type="dcterms:W3CDTF">2017-08-05T01:11:23Z</dcterms:modified>
</cp:coreProperties>
</file>