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2" r:id="rId2"/>
    <p:sldId id="294" r:id="rId3"/>
    <p:sldId id="256" r:id="rId4"/>
    <p:sldId id="290" r:id="rId5"/>
    <p:sldId id="289" r:id="rId6"/>
    <p:sldId id="288" r:id="rId7"/>
    <p:sldId id="287" r:id="rId8"/>
    <p:sldId id="286" r:id="rId9"/>
    <p:sldId id="285" r:id="rId10"/>
    <p:sldId id="284" r:id="rId11"/>
    <p:sldId id="283" r:id="rId12"/>
    <p:sldId id="273" r:id="rId13"/>
    <p:sldId id="282" r:id="rId14"/>
    <p:sldId id="281" r:id="rId15"/>
    <p:sldId id="280" r:id="rId16"/>
    <p:sldId id="279" r:id="rId17"/>
    <p:sldId id="278" r:id="rId18"/>
    <p:sldId id="277" r:id="rId19"/>
    <p:sldId id="275" r:id="rId20"/>
    <p:sldId id="274" r:id="rId21"/>
    <p:sldId id="271" r:id="rId22"/>
    <p:sldId id="276" r:id="rId23"/>
    <p:sldId id="270" r:id="rId24"/>
    <p:sldId id="269" r:id="rId25"/>
    <p:sldId id="268" r:id="rId26"/>
    <p:sldId id="272" r:id="rId27"/>
    <p:sldId id="267" r:id="rId28"/>
    <p:sldId id="266" r:id="rId29"/>
    <p:sldId id="265" r:id="rId30"/>
    <p:sldId id="264" r:id="rId31"/>
    <p:sldId id="262" r:id="rId32"/>
    <p:sldId id="263" r:id="rId33"/>
    <p:sldId id="261" r:id="rId34"/>
    <p:sldId id="260" r:id="rId35"/>
    <p:sldId id="259" r:id="rId36"/>
    <p:sldId id="257" r:id="rId37"/>
    <p:sldId id="258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B08BB4-942F-447F-86C0-E886984C77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910F1-9E94-476E-B68D-35503470A0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04D418-80FC-4183-9270-6FB850E13184}" type="datetimeFigureOut">
              <a:rPr lang="en-US"/>
              <a:pPr>
                <a:defRPr/>
              </a:pPr>
              <a:t>7/30/2017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2C30DE5-9C51-4A6D-A38B-326BC6EA75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2B87B88-2B15-437A-A597-EA4F4782E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73B99-BEA0-4B64-9EC5-D26AA0508C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E303F-946E-490E-BAE0-5FCA8BE08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D0E565-105D-4030-BAD6-5744B1C3CD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A2A7BADE-8D22-44A6-A6B7-44A3722D64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5D46E025-0359-4BB7-A753-516EE88DC3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28ADF12B-97BC-4669-9CDC-9FC7476E8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D7CCE2-8911-4897-B787-99BF67E5D79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7F86225D-724C-4372-B54E-7041F25A76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96EAD452-75BC-4525-ABA6-E843208A47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61EC37E5-CAA0-4ADD-9F6A-FD02DB0910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33C36E-9514-43A4-885F-639590EC12E8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F05DC4A2-0B92-4E81-A3C4-EFCEC31B4E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041813B5-D82C-4079-B820-2CA8E620E8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30B1A964-4A10-4873-94D7-A4B9125FA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CB26FA-7E0F-4453-AD26-8ED3AA39384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58A795B8-1BB8-4B6B-94A8-FBDC182E20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A2FAF2D-EB8C-4D5E-83D9-AC1612AD64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A1CF015D-997D-4A7F-8252-C5928530A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F2AC0D-FD72-498E-8583-DB82EEBB8D2F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246B603A-AF1D-47A8-9D30-1D3BCF8E86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1AC8305D-FE0D-4C4D-A08A-BF0E1AAFE9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B75372DF-BF26-40D3-A3F3-ABD55F388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F84235-8A52-46A1-A4E8-24AA8066253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C1932863-8345-47B5-87FF-AE518FDC44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7B8B81E8-456F-40A1-8263-3D2F807E18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42940FEC-FF0F-4A8D-95CA-0AA0958B7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5BDFA8-D3B8-40BC-B5F5-D6DD71DDDE6A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037E3DE4-6DEC-484E-A0F3-6AE1B83CD3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5697974C-731A-458E-96DB-FDB2EC8658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D0AFC49B-2B91-448B-AB08-8DA951900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32C999-6024-4173-88B0-A803756C4F17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BB9F841B-3EC5-408A-9A52-2C0E6026EE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B93EEEED-FB36-41DC-AB36-C1F8308CC5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265933C8-2402-4114-ADB8-ED539F0E3D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3EA006-EC6C-4736-A395-339AD58AB6AF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64CDFCC8-8594-4974-A9FF-0BF7C55782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082CAAE8-F230-4187-A575-1D0529CA76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92E92889-C578-4D85-8D6E-BDB2EF134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E4C41B-5D83-4B38-9B3B-403706EE015E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A630ED8E-B4F0-4677-9652-581F0DC1A1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16023ED4-AD08-431A-ABC8-9DDE52E75F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DB8BA744-716E-4D20-B9EC-99FF5EE77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AA4880-0C15-49DA-B27C-0A69C4E9A5D3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2ECBC52E-9C2A-4397-BB9E-0287B4F5A4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3DD134A6-C60F-4DF9-8343-E5FA2A40E4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07172019-7364-47E1-A204-327877FD1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BCB337-2CFA-497B-B77F-2B337DBD623C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45B4B7B0-BAE1-4DAE-996D-9FB394AFF9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05683718-0D92-44B6-ACF7-B05F4D7F9E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00493C79-F396-4EC6-ADCE-FE4FD1B65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B37465-048D-4329-AB3A-8A86C5CFDCD7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8F72030A-DE97-4305-9BF0-0580EE6E7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C57C3246-55D8-474D-80AF-B59E58B31E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00FC0E91-AA92-4476-84D7-62C1423AE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44449A-8C93-4D2B-B964-8CFB898E5A9F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9E0D4AA0-C598-4616-A277-53B5E9F1FE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4920B4DC-9029-4D9F-9F00-D5930F6BBA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2197FEB5-1CF6-46D8-91D0-590FF819D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09291A-0FDB-4676-A25F-7894A95CD128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DDA895B0-3649-4D17-848F-2F204609DC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491FF12A-9DF0-4AD4-8B62-13580E2FD8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904EADDF-C71F-488F-813D-0006BB0D0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0FB53B-0089-4A21-8D6F-1262FF38AC8E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71EBFF95-A64E-40C1-ABC0-F52F0903B9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9785720E-36C3-4953-9197-1974743E00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4CA5BC6F-AB90-4F2E-A628-8C2D5B45C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EB5C70-BAF4-472A-8B0C-F104AAD67C13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C9C0E94F-F6ED-4FA2-9BFB-E3A6122E7A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4A4B5349-EA0F-4807-9630-0E0C88E097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6CFD41A1-F385-4A4F-A1EB-44942C903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DDBBA7-722B-4536-A660-6A2725504DFD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4985DCAC-F936-498C-B1CE-12C866FCC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16D54BB0-2185-401D-A05E-4C8B4C8698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CE23E4B2-8AB2-4259-98A8-6AE5E5D5D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6E55C2-7EA8-4CC9-BD5D-53AC62353050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2E1EC0F1-0F21-4F81-8537-4F59D1BBFB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CD58FBDB-4D4F-481E-BA67-34457AD74A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510C9A5D-BD70-40AE-B032-7B4699FB1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8AAEF0-06FA-4820-A726-EF56E5B71320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B5CC2745-7EF9-4FE9-9887-0EC13D7F5F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B7CD5F12-3864-4CB4-8A03-D64FBD5B34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1677FF70-5FF2-40FB-89EC-AD5B8343C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75A08E-1714-40DD-87F7-C836F5866F33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3435D38B-4A8E-46D0-8B27-66FE7E9B65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8BC62A84-B3EB-4C1D-A6E2-998981E6C1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BBF0918B-7210-4724-B6DB-E00C553DB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41FC15-99E1-49EA-A638-688D66E90901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E53C4961-224C-4502-8231-3BCC21698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63B0F983-B253-470C-A5CC-6E14B8B458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35D1E984-4EE6-4D25-81B6-03D744AE6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1CBA3E-4356-4816-BDFB-836A30A2B757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C80DB09A-6901-4092-ABC1-944EA49E7F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0582D71D-DC7D-460F-9CE9-7E734CDEE6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F10D029-FE65-4AF6-B171-5EFB2AD3A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25B7DD-DA0B-4725-9433-78CE27B3ACB4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24ACD4EC-FF3B-4CD3-96B4-9609EC518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13C3E4D0-EFF3-4BF5-A208-7BC02B297B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8ECDB747-DB92-497F-9A4A-A24C74B4F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FF40BE-BD99-46D6-832B-869B6D90262D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345E8B7C-2D70-4E59-AD6F-12B7FFFFE0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6BBD1002-480D-4EB7-9AAD-CA60004759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229B2543-9080-463E-87DF-485A10444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637EB8-6C52-4F30-93F0-37BC4B0A6189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3B21FDF5-19A7-4011-BF54-FB0F084B5D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8BB9ACBA-B4BB-47AB-A6E8-25B6D4EFF8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D9D5FB21-1EE8-4DF0-B927-BF1B430C9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2999DC-06C1-45C6-8B5D-CF200F54C13E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FA58E559-4B38-4F2D-B72D-245F085388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8076F27B-6A00-4743-9150-12FC6F6B80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B39BEBE9-F7EA-45B4-AA50-C9D61CBB3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61AA02-0943-4EDD-B900-CDF12FCB79B8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79E0F45F-201A-4284-9334-308013EEFA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C4B6C455-E7A8-4A7F-8411-1846935BDA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6E03A5DC-6F9B-4A55-8495-2B9FFDA1B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F5FEE2-BA79-4FD0-BDCE-0DF6C389D604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1A945916-FD94-400D-8E78-535FD83129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A3003220-E2C9-44AD-86C1-7E511C4513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6C4A86F1-ACA0-41F5-9865-B3F268BEF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BFA9A7-80B4-497D-B59B-2BCFB108611A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D9E78760-7C1B-4354-9139-C0924BE6E5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5D5B7EE8-AF07-46E9-B8D9-AD8FB4E489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4AB99F8D-941E-4954-9221-66FA9218A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FF1077-6998-41BC-83D5-4214CEFD0218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47E71097-D846-4CCB-BDC6-542C1121B0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954D00E3-6D08-4046-B100-BE0A4ED0FB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17E286AF-65AF-4665-ABAD-4CD59B319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A434A4-0BD3-44BF-B8CD-BE64FF023C76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5EDD6AE2-870C-4AA1-A3C5-C533DF9C58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35BA08A-BD3D-44C8-B303-CF563F635E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2F73CBDD-00F8-4A58-ADCD-40A235658D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CAB88E-461D-43A0-ABB9-3E065CC217BA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A05AF1A-13ED-4BAB-9BB3-A047C121C8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8DE615C1-D3C1-4E44-8903-63798398E1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130ED1D4-33EE-48EA-AF09-AFACFE6BE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DAD12C-BC01-42E8-B043-F19580BD9F07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593733E2-244D-43FE-9D59-E17E43514F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61C5048D-4EF9-470E-A6D7-FD5B7C1DD0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7C4778D7-3DCB-461F-A2C9-1EB26DE43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B0519D-4CA0-4939-9A3F-3C8D9B6B0811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6A634CB1-5B22-4D53-A3F8-AE87899C0A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2FEB8B53-9736-4295-84D2-CDCB032C81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AC904CD1-15DF-4573-A25C-BED280BA5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A75C5C-2F18-4EF7-A578-720AA6622B6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D54A1333-7024-4CD8-A579-149AAF8AE2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7DB8735E-BCF6-4945-98A5-B73F8B4257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6DF1DCED-2997-4A54-B945-AA64CF0E1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A54344-655E-475B-87E3-43EA2BA336BD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5C70F3E-7EEC-422E-BC84-BF186C5B5C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4EB78004-5E99-427B-9860-EF3D9D2A8E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C4AB1F05-ADEB-4BB1-8820-CA3E7D359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342FDB-AFCE-4EDE-96A3-AF55EC036B5D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FCB6E1-431D-4E85-8C4D-6B501828F2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E916F7-183D-4121-843E-5BC106ED8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D0874-B61C-4EB7-BD27-00DDFF0F0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CBA8D-A8E8-4746-8A21-7BDAEA6BD05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6972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524AAC-8428-4B82-9920-88E242A20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7FF04A-DF46-47BB-81EC-A1482F68E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6F3C08-23EB-4F48-9697-87CB5754C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BECAB-8F8E-4B9D-B644-4B6141476C5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4053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9D1458-C983-44F5-8A00-35E6F4368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0C0BA9-8EF7-4406-A4AE-42328CC7F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588B50-CDCD-4067-AA69-724FCF2961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75D71-1CC6-44EC-9267-992200FB029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0044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176377-FA17-490C-BBD9-1E7B5B8BA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A0E7AA-F761-4CB2-97DA-5F8D51483E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FC7D84-EC8D-457B-A28E-6779B6B54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123BD-215B-4FF8-83DE-C316A23A052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7199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F72500-8909-4467-AA8D-F5C47399F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09F8D1-ADBB-433A-90B9-58CC882AB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3B077D-1324-48E5-8B60-9A19CAF1D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CB52E-51C4-456C-8743-8FAEF1C7058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4457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2A2826-4193-4052-84EC-C41CFE340A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1E61C-8F68-4D46-B267-6ABF948043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4A2E70-2553-4952-B8D1-EC4D0EE7D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2AA45-0143-4835-8915-82564B7F45D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4373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7E277C-5363-482A-8012-6DFC9EF8F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C281D8D-C440-4182-84DB-038704EC9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269648-7479-439B-83B3-DA84EE238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29CE3-F5A2-4F77-B2A3-24E28A2BFE1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951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5BDBF3-32BB-49D1-941E-F14391E6B7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BDA51B-F4BF-4019-9912-C3DDD27AE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88FCC4-3268-40EB-A58A-D82887157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B264B-1CE2-45D7-B82F-45B7A9FE83B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2310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C3ED0A-4C20-4DF3-99B1-16C59EBA6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F95DD7-4CF3-4696-ADC6-70A48503C1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8D5650-32E0-4A70-9452-307E146CE5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D65D6-5C6C-4BF4-B645-E2CC66BBC12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1255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1A2CA3-741D-49A4-973B-30E481887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6B0863-37A1-4EEA-BDED-0CB312E3CD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7B502-A522-4BC7-B3AF-5BD28B6C3B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398B7-9C85-4C70-8F82-D91074C1327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7099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EBB4C3-5CB1-41BB-9EF8-B94AC6F09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252A4-18DB-48B5-BC13-C7D5CB8E4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0A0428-C58E-46FC-8CC4-1B2F35E83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65031-F515-4998-8ED7-04CDBEC080F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3434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chemeClr val="tx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E9DF02-E0C1-425A-8503-19813971D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7613CA-7FD5-4FAE-A878-1C741287D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6C35F9-4C8A-4779-BB0B-2141C83292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C7AFEE-4028-459B-A7F6-36F5A9255F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C5CD19-BED1-48AD-83BA-1E2A161AA2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051569-6A4F-4EC0-B60B-327367E3893D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Isla_de_Malta" TargetMode="External"/><Relationship Id="rId13" Type="http://schemas.openxmlformats.org/officeDocument/2006/relationships/hyperlink" Target="https://es.wikipedia.org/wiki/Caballeros_Hospitalarios" TargetMode="External"/><Relationship Id="rId18" Type="http://schemas.openxmlformats.org/officeDocument/2006/relationships/hyperlink" Target="https://es.wikipedia.org/wiki/Segunda_Guerra_Mundial" TargetMode="External"/><Relationship Id="rId26" Type="http://schemas.openxmlformats.org/officeDocument/2006/relationships/hyperlink" Target="https://es.wikipedia.org/wiki/Parlamento_de_Malta" TargetMode="External"/><Relationship Id="rId3" Type="http://schemas.openxmlformats.org/officeDocument/2006/relationships/hyperlink" Target="https://es.wikipedia.org/wiki/Idioma_malt%C3%A9s" TargetMode="External"/><Relationship Id="rId21" Type="http://schemas.openxmlformats.org/officeDocument/2006/relationships/hyperlink" Target="https://es.wikipedia.org/wiki/1980" TargetMode="External"/><Relationship Id="rId7" Type="http://schemas.openxmlformats.org/officeDocument/2006/relationships/hyperlink" Target="https://es.wikipedia.org/wiki/Pen%C3%ADnsula" TargetMode="External"/><Relationship Id="rId12" Type="http://schemas.openxmlformats.org/officeDocument/2006/relationships/hyperlink" Target="https://es.wikipedia.org/wiki/Siglo_XVI" TargetMode="External"/><Relationship Id="rId17" Type="http://schemas.openxmlformats.org/officeDocument/2006/relationships/hyperlink" Target="https://es.wikipedia.org/wiki/Arquitectura_Moderna" TargetMode="External"/><Relationship Id="rId25" Type="http://schemas.openxmlformats.org/officeDocument/2006/relationships/hyperlink" Target="https://es.wikipedia.org/wiki/Palacio_del_Gran_Maestre_(La_Valeta)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es.wikipedia.org/wiki/Arquitectura_Neocl%C3%A1sica" TargetMode="External"/><Relationship Id="rId20" Type="http://schemas.openxmlformats.org/officeDocument/2006/relationships/hyperlink" Target="https://es.wikipedia.org/wiki/Unesco" TargetMode="External"/><Relationship Id="rId29" Type="http://schemas.openxmlformats.org/officeDocument/2006/relationships/hyperlink" Target="https://es.wikipedia.org/wiki/Siglo_XI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.wikipedia.org/wiki/Malta" TargetMode="External"/><Relationship Id="rId11" Type="http://schemas.openxmlformats.org/officeDocument/2006/relationships/hyperlink" Target="https://es.wikipedia.org/wiki/1993" TargetMode="External"/><Relationship Id="rId24" Type="http://schemas.openxmlformats.org/officeDocument/2006/relationships/hyperlink" Target="https://es.wikipedia.org/wiki/Catedral_de_San_Juan_de_La_Valeta" TargetMode="External"/><Relationship Id="rId5" Type="http://schemas.openxmlformats.org/officeDocument/2006/relationships/hyperlink" Target="https://es.wikipedia.org/wiki/Capital_(pol%C3%ADtica)" TargetMode="External"/><Relationship Id="rId15" Type="http://schemas.openxmlformats.org/officeDocument/2006/relationships/hyperlink" Target="https://es.wikipedia.org/wiki/Arquitectura_del_Renacimiento" TargetMode="External"/><Relationship Id="rId23" Type="http://schemas.openxmlformats.org/officeDocument/2006/relationships/hyperlink" Target="https://es.wikipedia.org/wiki/La_Valeta#cite_note-5" TargetMode="External"/><Relationship Id="rId28" Type="http://schemas.openxmlformats.org/officeDocument/2006/relationships/hyperlink" Target="https://es.wikipedia.org/wiki/%C3%93pera" TargetMode="External"/><Relationship Id="rId10" Type="http://schemas.openxmlformats.org/officeDocument/2006/relationships/hyperlink" Target="https://es.wikipedia.org/wiki/Divisi%C3%B3n_territorial_de_Malta" TargetMode="External"/><Relationship Id="rId19" Type="http://schemas.openxmlformats.org/officeDocument/2006/relationships/hyperlink" Target="https://es.wikipedia.org/wiki/Patrimonio_de_la_Humanidad" TargetMode="External"/><Relationship Id="rId4" Type="http://schemas.openxmlformats.org/officeDocument/2006/relationships/hyperlink" Target="https://es.wikipedia.org/wiki/Idioma_ingl%C3%A9s" TargetMode="External"/><Relationship Id="rId9" Type="http://schemas.openxmlformats.org/officeDocument/2006/relationships/hyperlink" Target="https://es.wikipedia.org/wiki/2011" TargetMode="External"/><Relationship Id="rId14" Type="http://schemas.openxmlformats.org/officeDocument/2006/relationships/hyperlink" Target="https://es.wikipedia.org/wiki/Arquitectura_del_Barroco" TargetMode="External"/><Relationship Id="rId22" Type="http://schemas.openxmlformats.org/officeDocument/2006/relationships/hyperlink" Target="https://es.wikipedia.org/wiki/Hect%C3%A1rea" TargetMode="External"/><Relationship Id="rId27" Type="http://schemas.openxmlformats.org/officeDocument/2006/relationships/hyperlink" Target="https://es.wikipedia.org/w/index.php?title=Museo_Nacional_de_Bellas_Artes_(Malta)&amp;action=edit&amp;redlink=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Diapositiva32">
            <a:extLst>
              <a:ext uri="{FF2B5EF4-FFF2-40B4-BE49-F238E27FC236}">
                <a16:creationId xmlns:a16="http://schemas.microsoft.com/office/drawing/2014/main" id="{AB1D63B3-1721-4BF7-B808-3B4F4622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BBBBBB">
            <a:extLst>
              <a:ext uri="{FF2B5EF4-FFF2-40B4-BE49-F238E27FC236}">
                <a16:creationId xmlns:a16="http://schemas.microsoft.com/office/drawing/2014/main" id="{8AE3D5B6-8CB7-4A28-98E6-41CB4102C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993062" cy="5759450"/>
          </a:xfrm>
          <a:prstGeom prst="rect">
            <a:avLst/>
          </a:prstGeom>
          <a:noFill/>
          <a:ln w="1587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F3EB1A90-ACF4-4C25-8750-BA470A187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476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7" name="Picture 5" descr="estrellita">
            <a:extLst>
              <a:ext uri="{FF2B5EF4-FFF2-40B4-BE49-F238E27FC236}">
                <a16:creationId xmlns:a16="http://schemas.microsoft.com/office/drawing/2014/main" id="{3D4D978C-9428-48EE-9B74-C6D6F0144B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447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estrellita">
            <a:extLst>
              <a:ext uri="{FF2B5EF4-FFF2-40B4-BE49-F238E27FC236}">
                <a16:creationId xmlns:a16="http://schemas.microsoft.com/office/drawing/2014/main" id="{48A6A824-55B6-43A7-ACD2-97118D407C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805488"/>
            <a:ext cx="447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estrellita">
            <a:extLst>
              <a:ext uri="{FF2B5EF4-FFF2-40B4-BE49-F238E27FC236}">
                <a16:creationId xmlns:a16="http://schemas.microsoft.com/office/drawing/2014/main" id="{1B62C53E-188A-47D0-BC01-EBE7145FCC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76925"/>
            <a:ext cx="447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estrellita">
            <a:extLst>
              <a:ext uri="{FF2B5EF4-FFF2-40B4-BE49-F238E27FC236}">
                <a16:creationId xmlns:a16="http://schemas.microsoft.com/office/drawing/2014/main" id="{155200D5-B2B4-451E-9D70-154933DB27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20713"/>
            <a:ext cx="447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 Box 9">
            <a:extLst>
              <a:ext uri="{FF2B5EF4-FFF2-40B4-BE49-F238E27FC236}">
                <a16:creationId xmlns:a16="http://schemas.microsoft.com/office/drawing/2014/main" id="{A7563525-6119-4B61-A104-6AC016C27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876925"/>
            <a:ext cx="6284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Arial" charset="0"/>
              </a:rPr>
              <a:t> </a:t>
            </a:r>
            <a:fld id="{BADD70D4-1D4D-4F39-93AF-EE4DCC9BC32C}" type="datetime2">
              <a:rPr lang="es-ES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Arial" charset="0"/>
              </a:rPr>
              <a:pPr algn="ctr" eaLnBrk="0" hangingPunct="0">
                <a:spcBef>
                  <a:spcPct val="50000"/>
                </a:spcBef>
                <a:defRPr/>
              </a:pPr>
              <a:t>domingo, 30 de julio de 2017</a:t>
            </a:fld>
            <a:r>
              <a:rPr lang="es-E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Arial" charset="0"/>
              </a:rPr>
              <a:t> </a:t>
            </a:r>
            <a:r>
              <a:rPr lang="es-ES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Arial" charset="0"/>
              </a:rPr>
              <a:t>……</a:t>
            </a:r>
          </a:p>
        </p:txBody>
      </p:sp>
      <p:sp>
        <p:nvSpPr>
          <p:cNvPr id="38922" name="Text Box 10">
            <a:extLst>
              <a:ext uri="{FF2B5EF4-FFF2-40B4-BE49-F238E27FC236}">
                <a16:creationId xmlns:a16="http://schemas.microsoft.com/office/drawing/2014/main" id="{70759841-F8CF-484E-B11E-FF81CB2CC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734050"/>
            <a:ext cx="3455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4D1DFFB-1D1F-4678-BF5F-A7F1B3CF46C9}" type="datetime10">
              <a:rPr lang="es-ES" altLang="en-US" sz="1600" b="1">
                <a:solidFill>
                  <a:schemeClr val="bg1"/>
                </a:solidFill>
                <a:latin typeface="Bradley Hand ITC" panose="03070402050302030203" pitchFamily="66" charset="0"/>
              </a:rPr>
              <a:pPr algn="ctr" eaLnBrk="1" hangingPunct="1">
                <a:spcBef>
                  <a:spcPct val="50000"/>
                </a:spcBef>
              </a:pPr>
              <a:t>21:43</a:t>
            </a:fld>
            <a:r>
              <a:rPr lang="es-ES" altLang="en-US" sz="1600" b="1">
                <a:solidFill>
                  <a:schemeClr val="bg1"/>
                </a:solidFill>
                <a:latin typeface="Bradley Hand ITC" panose="03070402050302030203" pitchFamily="66" charset="0"/>
              </a:rPr>
              <a:t> h.</a:t>
            </a:r>
          </a:p>
        </p:txBody>
      </p:sp>
      <p:pic>
        <p:nvPicPr>
          <p:cNvPr id="3083" name="Picture 11" descr="Imagen1m">
            <a:extLst>
              <a:ext uri="{FF2B5EF4-FFF2-40B4-BE49-F238E27FC236}">
                <a16:creationId xmlns:a16="http://schemas.microsoft.com/office/drawing/2014/main" id="{9C38374C-FF18-4CEA-85EB-A196064AAF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565150" y="3094038"/>
            <a:ext cx="3743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Imagen1m">
            <a:extLst>
              <a:ext uri="{FF2B5EF4-FFF2-40B4-BE49-F238E27FC236}">
                <a16:creationId xmlns:a16="http://schemas.microsoft.com/office/drawing/2014/main" id="{EAD18924-6249-4AA1-95BC-0453C7FCA1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0925" y="3454401"/>
            <a:ext cx="3743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13">
            <a:extLst>
              <a:ext uri="{FF2B5EF4-FFF2-40B4-BE49-F238E27FC236}">
                <a16:creationId xmlns:a16="http://schemas.microsoft.com/office/drawing/2014/main" id="{933D08FC-96FC-4BF6-A47E-49AD12034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20713"/>
            <a:ext cx="316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BF90ADF-055E-418C-9155-08AA8826EE5D}" type="datetime8">
              <a:rPr lang="de-CH" altLang="en-US" sz="1400" b="1">
                <a:solidFill>
                  <a:srgbClr val="3333FF"/>
                </a:solidFill>
              </a:rPr>
              <a:pPr algn="ctr" eaLnBrk="1" hangingPunct="1"/>
              <a:t>30.07.2017 21:43</a:t>
            </a:fld>
            <a:endParaRPr lang="es-MX" altLang="en-US" sz="1400" b="1">
              <a:solidFill>
                <a:srgbClr val="3333FF"/>
              </a:solidFill>
            </a:endParaRPr>
          </a:p>
        </p:txBody>
      </p:sp>
      <p:pic>
        <p:nvPicPr>
          <p:cNvPr id="3086" name="Picture 14" descr="BD20657_ (2)">
            <a:extLst>
              <a:ext uri="{FF2B5EF4-FFF2-40B4-BE49-F238E27FC236}">
                <a16:creationId xmlns:a16="http://schemas.microsoft.com/office/drawing/2014/main" id="{769083B6-01CE-4CBD-B777-A1858283BF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3429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BD20657_ (2)">
            <a:extLst>
              <a:ext uri="{FF2B5EF4-FFF2-40B4-BE49-F238E27FC236}">
                <a16:creationId xmlns:a16="http://schemas.microsoft.com/office/drawing/2014/main" id="{5D4382FC-1EB6-49E1-A2F3-D84D10CD62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59113" y="6454775"/>
            <a:ext cx="3429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WordArt 16">
            <a:extLst>
              <a:ext uri="{FF2B5EF4-FFF2-40B4-BE49-F238E27FC236}">
                <a16:creationId xmlns:a16="http://schemas.microsoft.com/office/drawing/2014/main" id="{53893BBD-4AFD-4435-9FD9-48A946A661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1313793"/>
            <a:ext cx="5472112" cy="10810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Rockwell Extra Bold" panose="02060903040505020403" pitchFamily="18" charset="0"/>
              </a:rPr>
              <a:t>LA  VALETA</a:t>
            </a:r>
          </a:p>
        </p:txBody>
      </p:sp>
      <p:sp>
        <p:nvSpPr>
          <p:cNvPr id="38929" name="WordArt 17">
            <a:extLst>
              <a:ext uri="{FF2B5EF4-FFF2-40B4-BE49-F238E27FC236}">
                <a16:creationId xmlns:a16="http://schemas.microsoft.com/office/drawing/2014/main" id="{88334077-2863-4D2E-9834-F8073CDF50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1434" y="2857500"/>
            <a:ext cx="3168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Rockwell Extra Bold" panose="02060903040505020403" pitchFamily="18" charset="0"/>
              </a:rPr>
              <a:t>MALTA</a:t>
            </a:r>
          </a:p>
        </p:txBody>
      </p:sp>
      <p:sp>
        <p:nvSpPr>
          <p:cNvPr id="18" name="WordArt 11">
            <a:extLst>
              <a:ext uri="{FF2B5EF4-FFF2-40B4-BE49-F238E27FC236}">
                <a16:creationId xmlns:a16="http://schemas.microsoft.com/office/drawing/2014/main" id="{9078B1FC-5A5D-440F-88CA-8410CA5C20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1132" y="4610100"/>
            <a:ext cx="2951163" cy="239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</a:rPr>
              <a:t>Musica:Samba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</a:rPr>
              <a:t> para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</a:rPr>
              <a:t>ti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empus Sans ITC" panose="04020404030D07020202" pitchFamily="82" charset="0"/>
              </a:rPr>
              <a:t>.-</a:t>
            </a:r>
          </a:p>
          <a:p>
            <a:pPr algn="ctr"/>
            <a:endParaRPr lang="en-US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empus Sans ITC" panose="04020404030D07020202" pitchFamily="82" charset="0"/>
            </a:endParaRPr>
          </a:p>
          <a:p>
            <a:pPr algn="ctr"/>
            <a:endParaRPr lang="en-US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 advTm="12000">
    <p:comb dir="vert"/>
    <p:sndAc>
      <p:stSnd loop="1">
        <p:snd r:embed="rId3" name="samba pa ti (saxofon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iapositiva7">
            <a:extLst>
              <a:ext uri="{FF2B5EF4-FFF2-40B4-BE49-F238E27FC236}">
                <a16:creationId xmlns:a16="http://schemas.microsoft.com/office/drawing/2014/main" id="{86A5CCD5-94AC-4D7B-9234-B32D2718C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75D2818D-951E-46F1-8F30-B91B83181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iapositiva8">
            <a:extLst>
              <a:ext uri="{FF2B5EF4-FFF2-40B4-BE49-F238E27FC236}">
                <a16:creationId xmlns:a16="http://schemas.microsoft.com/office/drawing/2014/main" id="{C75C1CC3-27C1-43A6-B0A2-5E0ED2630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8EAF40B9-3B74-4DF3-98CE-F432B2300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iapositiva18">
            <a:extLst>
              <a:ext uri="{FF2B5EF4-FFF2-40B4-BE49-F238E27FC236}">
                <a16:creationId xmlns:a16="http://schemas.microsoft.com/office/drawing/2014/main" id="{CA41FBB8-66C0-4F9B-9C24-705623DCB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>
            <a:extLst>
              <a:ext uri="{FF2B5EF4-FFF2-40B4-BE49-F238E27FC236}">
                <a16:creationId xmlns:a16="http://schemas.microsoft.com/office/drawing/2014/main" id="{4067BBAF-4E82-4FD7-A05B-3E0EACDF7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iapositiva9">
            <a:extLst>
              <a:ext uri="{FF2B5EF4-FFF2-40B4-BE49-F238E27FC236}">
                <a16:creationId xmlns:a16="http://schemas.microsoft.com/office/drawing/2014/main" id="{98BC47F5-4609-4AA3-92C8-C03D243C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0DD14706-E4C2-4A3F-BD77-86EDC7F3B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iapositiva10">
            <a:extLst>
              <a:ext uri="{FF2B5EF4-FFF2-40B4-BE49-F238E27FC236}">
                <a16:creationId xmlns:a16="http://schemas.microsoft.com/office/drawing/2014/main" id="{919D8073-8CDC-410D-A44D-2D27B88C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D544941D-B364-422A-AEB8-6E414D373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iapositiva11">
            <a:extLst>
              <a:ext uri="{FF2B5EF4-FFF2-40B4-BE49-F238E27FC236}">
                <a16:creationId xmlns:a16="http://schemas.microsoft.com/office/drawing/2014/main" id="{E1E7C22E-4FA1-4071-A89D-F4C7754FD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>
            <a:extLst>
              <a:ext uri="{FF2B5EF4-FFF2-40B4-BE49-F238E27FC236}">
                <a16:creationId xmlns:a16="http://schemas.microsoft.com/office/drawing/2014/main" id="{9EFA10F5-66D1-4E11-99A6-755C9DA25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iapositiva12">
            <a:extLst>
              <a:ext uri="{FF2B5EF4-FFF2-40B4-BE49-F238E27FC236}">
                <a16:creationId xmlns:a16="http://schemas.microsoft.com/office/drawing/2014/main" id="{8C9B25BD-C73A-4C68-ABCE-9CB596723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>
            <a:extLst>
              <a:ext uri="{FF2B5EF4-FFF2-40B4-BE49-F238E27FC236}">
                <a16:creationId xmlns:a16="http://schemas.microsoft.com/office/drawing/2014/main" id="{9E4953DE-C37D-42E9-A324-31EBDD1F4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Diapositiva13">
            <a:extLst>
              <a:ext uri="{FF2B5EF4-FFF2-40B4-BE49-F238E27FC236}">
                <a16:creationId xmlns:a16="http://schemas.microsoft.com/office/drawing/2014/main" id="{CF8DB512-B102-4D7B-9FA0-4C3C6898B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>
            <a:extLst>
              <a:ext uri="{FF2B5EF4-FFF2-40B4-BE49-F238E27FC236}">
                <a16:creationId xmlns:a16="http://schemas.microsoft.com/office/drawing/2014/main" id="{91694759-C284-4A61-AEE6-34EC07697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Diapositiva14">
            <a:extLst>
              <a:ext uri="{FF2B5EF4-FFF2-40B4-BE49-F238E27FC236}">
                <a16:creationId xmlns:a16="http://schemas.microsoft.com/office/drawing/2014/main" id="{1B146907-F7A8-47F2-954C-77C0D6D3A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>
            <a:extLst>
              <a:ext uri="{FF2B5EF4-FFF2-40B4-BE49-F238E27FC236}">
                <a16:creationId xmlns:a16="http://schemas.microsoft.com/office/drawing/2014/main" id="{8B78C8A3-27F8-4C2B-BD09-214FDD74A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Diapositiva16">
            <a:extLst>
              <a:ext uri="{FF2B5EF4-FFF2-40B4-BE49-F238E27FC236}">
                <a16:creationId xmlns:a16="http://schemas.microsoft.com/office/drawing/2014/main" id="{5B2659D4-219A-4AAF-8BF6-6C7C7E7D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B6CA2B06-7B39-4BFE-A7A9-A606853B6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A39656F1-800C-40D3-8F98-6F69300C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939213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n-US" b="1"/>
              <a:t>La Valeta(en </a:t>
            </a:r>
            <a:r>
              <a:rPr lang="es-ES" altLang="en-US" b="1">
                <a:hlinkClick r:id="rId3" tooltip="Idioma maltés"/>
              </a:rPr>
              <a:t>maltés</a:t>
            </a:r>
            <a:r>
              <a:rPr lang="es-ES" altLang="en-US" b="1"/>
              <a:t>: </a:t>
            </a:r>
            <a:r>
              <a:rPr lang="es-ES" altLang="en-US" b="1" i="1"/>
              <a:t>Il-Belt Valletta</a:t>
            </a:r>
            <a:r>
              <a:rPr lang="es-ES" altLang="en-US" b="1"/>
              <a:t>; en</a:t>
            </a:r>
            <a:r>
              <a:rPr lang="es-ES" altLang="en-US" b="1">
                <a:hlinkClick r:id="rId4" tooltip="Idioma inglés"/>
              </a:rPr>
              <a:t>inglés</a:t>
            </a:r>
            <a:r>
              <a:rPr lang="es-ES" altLang="en-US" b="1"/>
              <a:t>: </a:t>
            </a:r>
            <a:r>
              <a:rPr lang="es-ES" altLang="en-US" b="1" i="1"/>
              <a:t>Valletta</a:t>
            </a:r>
            <a:r>
              <a:rPr lang="es-ES" altLang="en-US" b="1"/>
              <a:t>) es la </a:t>
            </a:r>
            <a:r>
              <a:rPr lang="es-ES" altLang="en-US" b="1">
                <a:hlinkClick r:id="rId5" tooltip="Capital (política)"/>
              </a:rPr>
              <a:t>capital</a:t>
            </a:r>
            <a:r>
              <a:rPr lang="es-ES" altLang="en-US" b="1"/>
              <a:t> de </a:t>
            </a:r>
            <a:r>
              <a:rPr lang="es-ES" altLang="en-US" b="1">
                <a:hlinkClick r:id="rId6" tooltip="Malta"/>
              </a:rPr>
              <a:t>Malta</a:t>
            </a:r>
            <a:r>
              <a:rPr lang="es-ES" altLang="en-US" b="1"/>
              <a:t>, situada sobre una </a:t>
            </a:r>
            <a:r>
              <a:rPr lang="es-ES" altLang="en-US" b="1">
                <a:hlinkClick r:id="rId7" tooltip="Península"/>
              </a:rPr>
              <a:t>península</a:t>
            </a:r>
            <a:r>
              <a:rPr lang="es-ES" altLang="en-US" b="1"/>
              <a:t> en la parte centro-oriental de la </a:t>
            </a:r>
            <a:r>
              <a:rPr lang="es-ES" altLang="en-US" b="1">
                <a:hlinkClick r:id="rId8" tooltip="Isla de Malta"/>
              </a:rPr>
              <a:t>isla de Malta</a:t>
            </a:r>
            <a:r>
              <a:rPr lang="es-ES" altLang="en-US" b="1"/>
              <a:t>. La ciudad propiamente dicha cuenta con una población de 7.650 habitantes (</a:t>
            </a:r>
            <a:r>
              <a:rPr lang="es-ES" altLang="en-US" b="1">
                <a:hlinkClick r:id="rId9" tooltip="2011"/>
              </a:rPr>
              <a:t>2011</a:t>
            </a:r>
            <a:r>
              <a:rPr lang="es-ES" altLang="en-US" b="1"/>
              <a:t>), excluyendo el área metropolitana adyacente. También es uno de los sesenta y ocho </a:t>
            </a:r>
            <a:r>
              <a:rPr lang="es-ES" altLang="en-US" b="1">
                <a:hlinkClick r:id="rId10" tooltip="División territorial de Malta"/>
              </a:rPr>
              <a:t>consejos locales</a:t>
            </a:r>
            <a:r>
              <a:rPr lang="es-ES" altLang="en-US" b="1"/>
              <a:t> que conforman el país desde </a:t>
            </a:r>
            <a:r>
              <a:rPr lang="es-ES" altLang="en-US" b="1">
                <a:hlinkClick r:id="rId11" tooltip="1993"/>
              </a:rPr>
              <a:t>1993</a:t>
            </a:r>
            <a:r>
              <a:rPr lang="es-ES" altLang="en-US" b="1"/>
              <a:t>.</a:t>
            </a:r>
          </a:p>
          <a:p>
            <a:pPr algn="ctr" eaLnBrk="1" hangingPunct="1"/>
            <a:r>
              <a:rPr lang="es-ES" altLang="en-US" b="1"/>
              <a:t>La Valeta tiene edificios que datan a partir del</a:t>
            </a:r>
            <a:r>
              <a:rPr lang="es-ES" altLang="en-US" b="1">
                <a:hlinkClick r:id="rId12" tooltip="Siglo XVI"/>
              </a:rPr>
              <a:t>siglo XVI</a:t>
            </a:r>
            <a:r>
              <a:rPr lang="es-ES" altLang="en-US" b="1"/>
              <a:t> construidos durante la época de los</a:t>
            </a:r>
            <a:r>
              <a:rPr lang="es-ES" altLang="en-US" b="1">
                <a:hlinkClick r:id="rId13" tooltip="Caballeros Hospitalarios"/>
              </a:rPr>
              <a:t>Caballeros Hospitalarios</a:t>
            </a:r>
            <a:r>
              <a:rPr lang="es-ES" altLang="en-US" b="1"/>
              <a:t>. La Valeta se caracteriza por tener construcciones</a:t>
            </a:r>
            <a:r>
              <a:rPr lang="es-ES" altLang="en-US" b="1">
                <a:hlinkClick r:id="rId14" tooltip="Arquitectura del Barroco"/>
              </a:rPr>
              <a:t>barrocas</a:t>
            </a:r>
            <a:r>
              <a:rPr lang="es-ES" altLang="en-US" b="1"/>
              <a:t>, con elementos de la </a:t>
            </a:r>
            <a:r>
              <a:rPr lang="es-ES" altLang="en-US" b="1">
                <a:hlinkClick r:id="rId15" tooltip="Arquitectura del Renacimiento"/>
              </a:rPr>
              <a:t>arquitectura del Renacimiento</a:t>
            </a:r>
            <a:r>
              <a:rPr lang="es-ES" altLang="en-US" b="1"/>
              <a:t>, la </a:t>
            </a:r>
            <a:r>
              <a:rPr lang="es-ES" altLang="en-US" b="1">
                <a:hlinkClick r:id="rId16" tooltip="Arquitectura Neoclásica"/>
              </a:rPr>
              <a:t>Neoclásica</a:t>
            </a:r>
            <a:r>
              <a:rPr lang="es-ES" altLang="en-US" b="1"/>
              <a:t> y </a:t>
            </a:r>
            <a:r>
              <a:rPr lang="es-ES" altLang="en-US" b="1">
                <a:hlinkClick r:id="rId17" tooltip="Arquitectura Moderna"/>
              </a:rPr>
              <a:t>arquitectura Moderna</a:t>
            </a:r>
            <a:r>
              <a:rPr lang="es-ES" altLang="en-US" b="1"/>
              <a:t> en zonas determinadas; ya que la</a:t>
            </a:r>
            <a:r>
              <a:rPr lang="es-ES" altLang="en-US" b="1">
                <a:hlinkClick r:id="rId18" tooltip="Segunda Guerra Mundial"/>
              </a:rPr>
              <a:t>Segunda Guerra Mundial</a:t>
            </a:r>
            <a:r>
              <a:rPr lang="es-ES" altLang="en-US" b="1"/>
              <a:t> ha dejado cicatrices en la ciudad. Fue oficialmente reconocida como un </a:t>
            </a:r>
            <a:r>
              <a:rPr lang="es-ES" altLang="en-US" b="1">
                <a:hlinkClick r:id="rId19" tooltip="Patrimonio de la Humanidad"/>
              </a:rPr>
              <a:t>Patrimonio de la Humanidad</a:t>
            </a:r>
            <a:r>
              <a:rPr lang="es-ES" altLang="en-US" b="1"/>
              <a:t> por la</a:t>
            </a:r>
            <a:r>
              <a:rPr lang="es-ES" altLang="en-US" b="1">
                <a:hlinkClick r:id="rId20" tooltip="Unesco"/>
              </a:rPr>
              <a:t>Unesco</a:t>
            </a:r>
            <a:r>
              <a:rPr lang="es-ES" altLang="en-US" b="1"/>
              <a:t> en </a:t>
            </a:r>
            <a:r>
              <a:rPr lang="es-ES" altLang="en-US" b="1">
                <a:hlinkClick r:id="rId21" tooltip="1980"/>
              </a:rPr>
              <a:t>1980</a:t>
            </a:r>
            <a:r>
              <a:rPr lang="es-ES" altLang="en-US" b="1"/>
              <a:t>.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DFA4C530-FD8E-44C9-91C7-C880CE8AC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491288"/>
            <a:ext cx="784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>
                <a:solidFill>
                  <a:srgbClr val="FF0000"/>
                </a:solidFill>
                <a:latin typeface="Rockwell Extra Bold" panose="02060903040505020403" pitchFamily="18" charset="0"/>
              </a:rPr>
              <a:t>HACER CLIC PARA SEGUIR, SOLAMENTE EN ESTA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451663C3-4CC0-4BA7-814F-9D1446EA2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213100"/>
            <a:ext cx="871378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n-US" b="1"/>
              <a:t>La ciudad antigua de La Valeta, declarada</a:t>
            </a:r>
            <a:r>
              <a:rPr lang="es-ES" altLang="en-US" b="1">
                <a:hlinkClick r:id="rId19" tooltip="Patrimonio de la Humanidad"/>
              </a:rPr>
              <a:t>Patrimonio de la Humanidad</a:t>
            </a:r>
            <a:r>
              <a:rPr lang="es-ES" altLang="en-US" b="1"/>
              <a:t> por la </a:t>
            </a:r>
            <a:r>
              <a:rPr lang="es-ES" altLang="en-US" b="1">
                <a:hlinkClick r:id="rId20" tooltip="Unesco"/>
              </a:rPr>
              <a:t>Unesco</a:t>
            </a:r>
            <a:r>
              <a:rPr lang="es-ES" altLang="en-US" b="1"/>
              <a:t> en</a:t>
            </a:r>
            <a:r>
              <a:rPr lang="es-ES" altLang="en-US" b="1">
                <a:hlinkClick r:id="rId21" tooltip="1980"/>
              </a:rPr>
              <a:t>1980</a:t>
            </a:r>
            <a:r>
              <a:rPr lang="es-ES" altLang="en-US" b="1"/>
              <a:t>, es una de las áreas históricas más densas del mundo: en un área de 55</a:t>
            </a:r>
            <a:r>
              <a:rPr lang="es-ES" altLang="en-US" b="1">
                <a:hlinkClick r:id="rId22" tooltip="Hectárea"/>
              </a:rPr>
              <a:t>hectáreas</a:t>
            </a:r>
            <a:r>
              <a:rPr lang="es-ES" altLang="en-US" b="1"/>
              <a:t> se agrupan 320 monumentos.</a:t>
            </a:r>
            <a:r>
              <a:rPr lang="es-ES" altLang="en-US" b="1">
                <a:hlinkClick r:id="rId23"/>
              </a:rPr>
              <a:t>5</a:t>
            </a:r>
            <a:endParaRPr lang="es-ES" altLang="en-US" b="1"/>
          </a:p>
          <a:p>
            <a:pPr algn="ctr" eaLnBrk="1" hangingPunct="1"/>
            <a:r>
              <a:rPr lang="es-ES" altLang="en-US" b="1"/>
              <a:t>Los más notables son la </a:t>
            </a:r>
            <a:r>
              <a:rPr lang="es-ES" altLang="en-US" b="1">
                <a:hlinkClick r:id="rId24" tooltip="Catedral de San Juan de La Valeta"/>
              </a:rPr>
              <a:t>Catedral de San Juan</a:t>
            </a:r>
            <a:r>
              <a:rPr lang="es-ES" altLang="en-US" b="1"/>
              <a:t>, anteriormente Iglesia de los Caballeros, las fortificaciones construidas por los caballeros para proteger a la ciudad de los ataques otomanos, el antiguo </a:t>
            </a:r>
            <a:r>
              <a:rPr lang="es-ES" altLang="en-US" b="1">
                <a:hlinkClick r:id="rId25" tooltip="Palacio del Gran Maestre (La Valeta)"/>
              </a:rPr>
              <a:t>Palacio del Gran Maestre (La Valeta)</a:t>
            </a:r>
            <a:r>
              <a:rPr lang="es-ES" altLang="en-US" b="1"/>
              <a:t>, que actualmente alberga el </a:t>
            </a:r>
            <a:r>
              <a:rPr lang="es-ES" altLang="en-US" b="1">
                <a:hlinkClick r:id="rId26" tooltip="Parlamento de Malta"/>
              </a:rPr>
              <a:t>Parlamento de Malta</a:t>
            </a:r>
            <a:r>
              <a:rPr lang="es-ES" altLang="en-US" b="1"/>
              <a:t> y el </a:t>
            </a:r>
            <a:r>
              <a:rPr lang="es-ES" altLang="en-US" b="1">
                <a:hlinkClick r:id="rId27" tooltip="Museo Nacional de Bellas Artes (Malta) (aún no redactado)"/>
              </a:rPr>
              <a:t>Museo Nacional de Bellas Artes de Malta</a:t>
            </a:r>
            <a:r>
              <a:rPr lang="es-ES" altLang="en-US" b="1"/>
              <a:t>. La Valeta fue dañada por ataques aéreos durante la</a:t>
            </a:r>
            <a:r>
              <a:rPr lang="es-ES" altLang="en-US" b="1">
                <a:hlinkClick r:id="rId18" tooltip="Segunda Guerra Mundial"/>
              </a:rPr>
              <a:t>Segunda Guerra Mundial</a:t>
            </a:r>
            <a:r>
              <a:rPr lang="es-ES" altLang="en-US" b="1"/>
              <a:t>, que destruyeron su majestuosa </a:t>
            </a:r>
            <a:r>
              <a:rPr lang="es-ES" altLang="en-US" b="1">
                <a:hlinkClick r:id="rId28" tooltip="Ópera"/>
              </a:rPr>
              <a:t>Ópera</a:t>
            </a:r>
            <a:r>
              <a:rPr lang="es-ES" altLang="en-US" b="1"/>
              <a:t>, construida en la entrada de la ciudad en el </a:t>
            </a:r>
            <a:r>
              <a:rPr lang="es-ES" altLang="en-US" b="1">
                <a:hlinkClick r:id="rId29" tooltip="Siglo XIX"/>
              </a:rPr>
              <a:t>siglo XIX</a:t>
            </a:r>
            <a:r>
              <a:rPr lang="es-ES" altLang="en-US" b="1"/>
              <a:t>.</a:t>
            </a: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0F3A4804-74CA-4630-861B-6E8B0C77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iapositiva17">
            <a:extLst>
              <a:ext uri="{FF2B5EF4-FFF2-40B4-BE49-F238E27FC236}">
                <a16:creationId xmlns:a16="http://schemas.microsoft.com/office/drawing/2014/main" id="{0DEF0884-3042-4E21-A251-92BC0AF1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06BC3FE7-A3C1-4332-91AF-321EDBA98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Diapositiva20">
            <a:extLst>
              <a:ext uri="{FF2B5EF4-FFF2-40B4-BE49-F238E27FC236}">
                <a16:creationId xmlns:a16="http://schemas.microsoft.com/office/drawing/2014/main" id="{50A7C530-AB68-44C3-B826-C87FA353C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A6AC03DF-C091-49D8-962B-1FF79EF67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iapositiva15">
            <a:extLst>
              <a:ext uri="{FF2B5EF4-FFF2-40B4-BE49-F238E27FC236}">
                <a16:creationId xmlns:a16="http://schemas.microsoft.com/office/drawing/2014/main" id="{FB49A404-34B0-461C-B692-FF2A8384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>
            <a:extLst>
              <a:ext uri="{FF2B5EF4-FFF2-40B4-BE49-F238E27FC236}">
                <a16:creationId xmlns:a16="http://schemas.microsoft.com/office/drawing/2014/main" id="{FF2CCE20-F2D7-45ED-B3AC-56C02BFB2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iapositiva21">
            <a:extLst>
              <a:ext uri="{FF2B5EF4-FFF2-40B4-BE49-F238E27FC236}">
                <a16:creationId xmlns:a16="http://schemas.microsoft.com/office/drawing/2014/main" id="{1C19042A-5EE8-43E5-93DD-CE692C8D3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8019F952-1581-4062-8F37-E5EF51A08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iapositiva22">
            <a:extLst>
              <a:ext uri="{FF2B5EF4-FFF2-40B4-BE49-F238E27FC236}">
                <a16:creationId xmlns:a16="http://schemas.microsoft.com/office/drawing/2014/main" id="{7198B24D-372E-4AE0-805B-EBF3DDCC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BFA18176-C544-4440-95C3-7B470CC3D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iapositiva23">
            <a:extLst>
              <a:ext uri="{FF2B5EF4-FFF2-40B4-BE49-F238E27FC236}">
                <a16:creationId xmlns:a16="http://schemas.microsoft.com/office/drawing/2014/main" id="{D59CDA35-C6FE-47BC-99B5-C2B70B81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6806C133-F7A5-4D90-B8B8-495733AC9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iapositiva19">
            <a:extLst>
              <a:ext uri="{FF2B5EF4-FFF2-40B4-BE49-F238E27FC236}">
                <a16:creationId xmlns:a16="http://schemas.microsoft.com/office/drawing/2014/main" id="{7D1C2519-C89D-4159-B395-8C028EE52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7E30849D-E1CA-402E-94B8-9C56420A2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Diapositiva24">
            <a:extLst>
              <a:ext uri="{FF2B5EF4-FFF2-40B4-BE49-F238E27FC236}">
                <a16:creationId xmlns:a16="http://schemas.microsoft.com/office/drawing/2014/main" id="{C3AAAAC3-44D2-42FC-9EB5-68D26CDA2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D3EAED5F-1904-4040-831D-9B77AD4F7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Diapositiva25">
            <a:extLst>
              <a:ext uri="{FF2B5EF4-FFF2-40B4-BE49-F238E27FC236}">
                <a16:creationId xmlns:a16="http://schemas.microsoft.com/office/drawing/2014/main" id="{767075EE-CD43-42B7-B119-129FE7240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72DCCE7A-C128-4BA2-A0E8-106C709FC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Diapositiva26">
            <a:extLst>
              <a:ext uri="{FF2B5EF4-FFF2-40B4-BE49-F238E27FC236}">
                <a16:creationId xmlns:a16="http://schemas.microsoft.com/office/drawing/2014/main" id="{6715A0C9-1CB9-4D9D-A206-F4FC4B33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6F246A8F-E9BE-48BC-B56C-628475555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9" descr="Diapositiva35">
            <a:extLst>
              <a:ext uri="{FF2B5EF4-FFF2-40B4-BE49-F238E27FC236}">
                <a16:creationId xmlns:a16="http://schemas.microsoft.com/office/drawing/2014/main" id="{14F49606-194A-4D48-A291-0B7CFB45B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" name="Rectangle 40">
            <a:extLst>
              <a:ext uri="{FF2B5EF4-FFF2-40B4-BE49-F238E27FC236}">
                <a16:creationId xmlns:a16="http://schemas.microsoft.com/office/drawing/2014/main" id="{038B6940-9539-4735-99C5-CECB8ED59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Diapositiva27">
            <a:extLst>
              <a:ext uri="{FF2B5EF4-FFF2-40B4-BE49-F238E27FC236}">
                <a16:creationId xmlns:a16="http://schemas.microsoft.com/office/drawing/2014/main" id="{592A0582-26B3-4510-8809-072CEA79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62CDFFF4-DC0D-45E0-AFF2-675833E18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Diapositiva29">
            <a:extLst>
              <a:ext uri="{FF2B5EF4-FFF2-40B4-BE49-F238E27FC236}">
                <a16:creationId xmlns:a16="http://schemas.microsoft.com/office/drawing/2014/main" id="{66C47FBE-D3C0-4369-B57F-40F10F442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11CFF39A-C0EB-4602-83FF-281D6D760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Diapositiva28">
            <a:extLst>
              <a:ext uri="{FF2B5EF4-FFF2-40B4-BE49-F238E27FC236}">
                <a16:creationId xmlns:a16="http://schemas.microsoft.com/office/drawing/2014/main" id="{95298447-E6C0-4D94-A266-0638A0DCB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B13810B3-967C-4E99-AE92-29D4F9CFD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Diapositiva30">
            <a:extLst>
              <a:ext uri="{FF2B5EF4-FFF2-40B4-BE49-F238E27FC236}">
                <a16:creationId xmlns:a16="http://schemas.microsoft.com/office/drawing/2014/main" id="{B74F1D75-62D0-44AF-A936-306454CD0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73FF553A-E70B-4FF7-AD18-C25430471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Diapositiva31">
            <a:extLst>
              <a:ext uri="{FF2B5EF4-FFF2-40B4-BE49-F238E27FC236}">
                <a16:creationId xmlns:a16="http://schemas.microsoft.com/office/drawing/2014/main" id="{D2399FEF-DDA3-4AB2-B9E6-D34F3FDFA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AD2A6748-1496-40FB-8D94-03A32699C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Diapositiva32">
            <a:extLst>
              <a:ext uri="{FF2B5EF4-FFF2-40B4-BE49-F238E27FC236}">
                <a16:creationId xmlns:a16="http://schemas.microsoft.com/office/drawing/2014/main" id="{DB8B1724-0DDD-4336-ADDE-5FFF875BE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>
            <a:extLst>
              <a:ext uri="{FF2B5EF4-FFF2-40B4-BE49-F238E27FC236}">
                <a16:creationId xmlns:a16="http://schemas.microsoft.com/office/drawing/2014/main" id="{C2931B4E-862A-4FA1-B8B7-E53BD7E53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Diapositiva34">
            <a:extLst>
              <a:ext uri="{FF2B5EF4-FFF2-40B4-BE49-F238E27FC236}">
                <a16:creationId xmlns:a16="http://schemas.microsoft.com/office/drawing/2014/main" id="{BD8AF5EE-CDCD-4D5D-9456-31BF1957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6F977781-8EBB-44C6-BF80-6F1BE2D74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Diapositiva33">
            <a:extLst>
              <a:ext uri="{FF2B5EF4-FFF2-40B4-BE49-F238E27FC236}">
                <a16:creationId xmlns:a16="http://schemas.microsoft.com/office/drawing/2014/main" id="{11959F69-FDA0-4010-A6A8-0F9380F9F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>
            <a:extLst>
              <a:ext uri="{FF2B5EF4-FFF2-40B4-BE49-F238E27FC236}">
                <a16:creationId xmlns:a16="http://schemas.microsoft.com/office/drawing/2014/main" id="{839A48CE-A00B-4F18-B593-38A84FA6D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WordArt 6">
            <a:extLst>
              <a:ext uri="{FF2B5EF4-FFF2-40B4-BE49-F238E27FC236}">
                <a16:creationId xmlns:a16="http://schemas.microsoft.com/office/drawing/2014/main" id="{C1BE0B6B-85CC-46DD-B49D-AEC820073F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81112">
            <a:off x="2555875" y="1916113"/>
            <a:ext cx="3717925" cy="19954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1491"/>
              </a:avLst>
            </a:prstTxWarp>
          </a:bodyPr>
          <a:lstStyle/>
          <a:p>
            <a:pPr algn="ctr"/>
            <a:r>
              <a:rPr lang="en-US" sz="3600" kern="10">
                <a:ln w="34925">
                  <a:solidFill>
                    <a:srgbClr val="FF6600"/>
                  </a:solidFill>
                  <a:round/>
                  <a:headEnd/>
                  <a:tailEnd/>
                </a:ln>
                <a:latin typeface="Gloucester MT Extra Condensed" panose="02030808020601010101" pitchFamily="18" charset="0"/>
              </a:rPr>
              <a:t>f i n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9A6C63F2-27F6-4F75-9ED2-128AD13A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373688"/>
            <a:ext cx="52927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s-ES" alt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>
              <a:defRPr/>
            </a:pPr>
            <a:fld id="{6DAC45AA-99B9-4833-830D-0123246C60FE}" type="datetime4">
              <a:rPr lang="es-ES" alt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pPr algn="ctr">
                <a:defRPr/>
              </a:pPr>
              <a:t>30 de julio de 2017</a:t>
            </a:fld>
            <a:endParaRPr lang="es-ES" altLang="en-US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>
              <a:defRPr/>
            </a:pPr>
            <a:fld id="{296D4208-5418-4117-8752-218163BD15BC}" type="datetime10">
              <a:rPr lang="es-ES" alt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pPr algn="ctr">
                <a:defRPr/>
              </a:pPr>
              <a:t>21:42</a:t>
            </a:fld>
            <a:endParaRPr lang="es-ES" altLang="en-US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>
              <a:defRPr/>
            </a:pPr>
            <a:r>
              <a:rPr lang="es-E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¡¡ Hasta Pronto !!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charRg st="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6">
                                            <p:txEl>
                                              <p:charRg st="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6">
                                            <p:txEl>
                                              <p:charRg st="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charRg st="2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6">
                                            <p:txEl>
                                              <p:charRg st="2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6">
                                            <p:txEl>
                                              <p:charRg st="2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char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6">
                                            <p:txEl>
                                              <p:char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6">
                                            <p:txEl>
                                              <p:char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iapositiva1">
            <a:extLst>
              <a:ext uri="{FF2B5EF4-FFF2-40B4-BE49-F238E27FC236}">
                <a16:creationId xmlns:a16="http://schemas.microsoft.com/office/drawing/2014/main" id="{D51E4A79-3D82-41DE-98FD-E82993EFE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>
            <a:extLst>
              <a:ext uri="{FF2B5EF4-FFF2-40B4-BE49-F238E27FC236}">
                <a16:creationId xmlns:a16="http://schemas.microsoft.com/office/drawing/2014/main" id="{F0CF0E83-74C2-4790-949D-02B56DCC2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iapositiva2">
            <a:extLst>
              <a:ext uri="{FF2B5EF4-FFF2-40B4-BE49-F238E27FC236}">
                <a16:creationId xmlns:a16="http://schemas.microsoft.com/office/drawing/2014/main" id="{536C3C33-19D7-4C31-ACCD-271FD86F4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>
            <a:extLst>
              <a:ext uri="{FF2B5EF4-FFF2-40B4-BE49-F238E27FC236}">
                <a16:creationId xmlns:a16="http://schemas.microsoft.com/office/drawing/2014/main" id="{73076ACB-7E3A-461B-AD4C-345B48034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iapositiva3">
            <a:extLst>
              <a:ext uri="{FF2B5EF4-FFF2-40B4-BE49-F238E27FC236}">
                <a16:creationId xmlns:a16="http://schemas.microsoft.com/office/drawing/2014/main" id="{60B825AB-4054-4E16-AEB5-74DC8886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>
            <a:extLst>
              <a:ext uri="{FF2B5EF4-FFF2-40B4-BE49-F238E27FC236}">
                <a16:creationId xmlns:a16="http://schemas.microsoft.com/office/drawing/2014/main" id="{9BCAF34D-63E2-4B2B-B8F4-3DF1CF695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iapositiva4">
            <a:extLst>
              <a:ext uri="{FF2B5EF4-FFF2-40B4-BE49-F238E27FC236}">
                <a16:creationId xmlns:a16="http://schemas.microsoft.com/office/drawing/2014/main" id="{0D0DE67C-09F4-49F1-8C35-F06FC9D24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>
            <a:extLst>
              <a:ext uri="{FF2B5EF4-FFF2-40B4-BE49-F238E27FC236}">
                <a16:creationId xmlns:a16="http://schemas.microsoft.com/office/drawing/2014/main" id="{40BC7D8C-E680-40E0-9567-DC6F9B0B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iapositiva5">
            <a:extLst>
              <a:ext uri="{FF2B5EF4-FFF2-40B4-BE49-F238E27FC236}">
                <a16:creationId xmlns:a16="http://schemas.microsoft.com/office/drawing/2014/main" id="{DA1BD5D0-6416-4F27-AF48-FF4E10275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>
            <a:extLst>
              <a:ext uri="{FF2B5EF4-FFF2-40B4-BE49-F238E27FC236}">
                <a16:creationId xmlns:a16="http://schemas.microsoft.com/office/drawing/2014/main" id="{ED6C295C-160B-4E18-B81D-0FE682E63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iapositiva6">
            <a:extLst>
              <a:ext uri="{FF2B5EF4-FFF2-40B4-BE49-F238E27FC236}">
                <a16:creationId xmlns:a16="http://schemas.microsoft.com/office/drawing/2014/main" id="{C41A0C75-56DA-4A75-9364-9EDD8C61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>
            <a:extLst>
              <a:ext uri="{FF2B5EF4-FFF2-40B4-BE49-F238E27FC236}">
                <a16:creationId xmlns:a16="http://schemas.microsoft.com/office/drawing/2014/main" id="{FBCC45C0-093C-4BF4-B4FD-1C4E04A9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theme/theme1.xml><?xml version="1.0" encoding="utf-8"?>
<a:theme xmlns:a="http://schemas.openxmlformats.org/drawingml/2006/main" name="LA VALETA-MALTA">
  <a:themeElements>
    <a:clrScheme name="LA VALETA-MAL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 VALETA-MAL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 VALETA-MAL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 VALETA-MAL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 VALETA-MAL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 VALETA-MAL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 VALETA-MAL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 VALETA-MAL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 VALETA-MAL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 VALETA-MAL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 VALETA-MAL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 VALETA-MAL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 VALETA-MAL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 VALETA-MAL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 VALETA-MALTA</Template>
  <TotalTime>211</TotalTime>
  <Words>86</Words>
  <Application>Microsoft Office PowerPoint</Application>
  <PresentationFormat>On-screen Show (4:3)</PresentationFormat>
  <Paragraphs>53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Bradley Hand ITC</vt:lpstr>
      <vt:lpstr>Rockwell Extra Bold</vt:lpstr>
      <vt:lpstr>Belwe Cn BT</vt:lpstr>
      <vt:lpstr>Comic Sans MS</vt:lpstr>
      <vt:lpstr>Berlin Sans FB</vt:lpstr>
      <vt:lpstr>LA VALETA-MALTA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ENRIQUE-SENIOR</dc:creator>
  <cp:lastModifiedBy>Lourdes M. Gutierrez</cp:lastModifiedBy>
  <cp:revision>5</cp:revision>
  <dcterms:created xsi:type="dcterms:W3CDTF">2015-07-19T21:48:14Z</dcterms:created>
  <dcterms:modified xsi:type="dcterms:W3CDTF">2017-07-31T01:46:44Z</dcterms:modified>
</cp:coreProperties>
</file>