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3" r:id="rId4"/>
    <p:sldId id="259" r:id="rId5"/>
    <p:sldId id="260" r:id="rId6"/>
    <p:sldId id="262" r:id="rId7"/>
    <p:sldId id="263" r:id="rId8"/>
    <p:sldId id="264" r:id="rId9"/>
    <p:sldId id="266" r:id="rId10"/>
    <p:sldId id="273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1" r:id="rId24"/>
    <p:sldId id="284" r:id="rId2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1229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AC0E3A-E9E7-4D38-80A0-E38BF238DE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D3BD141-88E9-45D5-98CA-7C5A5BCA5B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FFC8907-2C92-4F58-B63C-6F5EE1B8E0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FF9B19-E59C-4D18-A3EF-72512F01E35F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280963619"/>
      </p:ext>
    </p:extLst>
  </p:cSld>
  <p:clrMapOvr>
    <a:masterClrMapping/>
  </p:clrMapOvr>
  <p:transition spd="slow" advTm="3800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C05551-CB87-4F3E-B0EB-68B416CC65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0BB912-136F-46D8-B959-7E38CB9AB6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A2B841-75B9-4576-8B7C-58F4D90D19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2567C6-34EC-4E05-9E0E-1E827045EB88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965232614"/>
      </p:ext>
    </p:extLst>
  </p:cSld>
  <p:clrMapOvr>
    <a:masterClrMapping/>
  </p:clrMapOvr>
  <p:transition spd="slow" advTm="3800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33DC2F5-7453-4059-AFCC-84FAE2A4A2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D22EB4-2155-483D-94CA-D086DC1E16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1164CA4-F869-4122-AFEE-357EE5A815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8235EB-D8FD-4BD0-84A9-EFC250CB4B5E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461241634"/>
      </p:ext>
    </p:extLst>
  </p:cSld>
  <p:clrMapOvr>
    <a:masterClrMapping/>
  </p:clrMapOvr>
  <p:transition spd="slow" advTm="3800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DA1145-306D-4934-805A-E0E28F970B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13E83A8-5086-460B-8246-BEC1F8A5B3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8AC20E-0550-44F2-A161-248716B375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3F6791-3452-4710-9CFE-7E8A7EDE341D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900364266"/>
      </p:ext>
    </p:extLst>
  </p:cSld>
  <p:clrMapOvr>
    <a:masterClrMapping/>
  </p:clrMapOvr>
  <p:transition spd="slow" advTm="3800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705462-390A-46CB-9F45-504B0C0B38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9B91AE-ADFD-4F0E-AD01-BC7B26A02B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013A6C-DE7D-41FD-BBF9-6CA94DD798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A7F2F8-3F64-4B5E-96E9-EC7290E8D9F6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885929941"/>
      </p:ext>
    </p:extLst>
  </p:cSld>
  <p:clrMapOvr>
    <a:masterClrMapping/>
  </p:clrMapOvr>
  <p:transition spd="slow" advTm="3800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B53B50-622B-4E0B-A7DC-522F4AE1AB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35672F-17CE-4C3D-84B8-133DB8CCB8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C88628-FE54-4808-98D4-C9E1E4430E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583056-E183-4CAC-AE3C-3862069FE31D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406696802"/>
      </p:ext>
    </p:extLst>
  </p:cSld>
  <p:clrMapOvr>
    <a:masterClrMapping/>
  </p:clrMapOvr>
  <p:transition spd="slow" advTm="3800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77295E2-BB4A-408F-A3B3-28F4E69A45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DE11ABA-229E-4177-BE26-D1384FFE7D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9F30E35-BE71-4FA4-BA81-CC6B125F00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67ED8E-FAAD-478B-B105-050B855C999A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152491079"/>
      </p:ext>
    </p:extLst>
  </p:cSld>
  <p:clrMapOvr>
    <a:masterClrMapping/>
  </p:clrMapOvr>
  <p:transition spd="slow" advTm="380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BA1F2B3-B233-4051-AAEE-3FFF9CE43A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831A4D1-9867-4E17-ABB6-96C0351C2A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6579911-19F5-4F30-B108-9E6BD0E2B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BBE85E-D9EC-4FA6-AFFD-52A7C798FDD9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887102704"/>
      </p:ext>
    </p:extLst>
  </p:cSld>
  <p:clrMapOvr>
    <a:masterClrMapping/>
  </p:clrMapOvr>
  <p:transition spd="slow" advTm="38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ACED2E0-27E6-4B5B-B1DB-E4923ECD8F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0FFA653-F37A-4D1B-B929-DED8EE2622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3C9DF06-2560-4A15-A86B-73E630218F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EE6CCB-FBAC-4880-80A2-7AF72C2D91A1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006759608"/>
      </p:ext>
    </p:extLst>
  </p:cSld>
  <p:clrMapOvr>
    <a:masterClrMapping/>
  </p:clrMapOvr>
  <p:transition spd="slow" advTm="3800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4F7F04-D7B0-4582-816A-5C47449172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9460B8-6638-42E6-8F57-97581DA54E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EFBD4E-89D4-41EC-BF4A-724B0B5712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BE826A-E160-44AA-BA7D-A8CA01074FCD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065580157"/>
      </p:ext>
    </p:extLst>
  </p:cSld>
  <p:clrMapOvr>
    <a:masterClrMapping/>
  </p:clrMapOvr>
  <p:transition spd="slow" advTm="3800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FB791E-3C3A-4430-962C-A0497BA773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7AF6A8-1DD1-4215-8257-E0B76D86ED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05A947-DEEF-4C93-9030-CCB4AF452A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95DB67-C378-4A74-B53E-AF17B8C5965B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339608089"/>
      </p:ext>
    </p:extLst>
  </p:cSld>
  <p:clrMapOvr>
    <a:masterClrMapping/>
  </p:clrMapOvr>
  <p:transition spd="slow" advTm="3800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78390AD-B65C-4922-B385-48B92BFFAB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D885ABF-BF09-4705-B9D1-DEDB866BC9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ED77775-278A-4F67-85C1-0C93A9C3E3C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22B8BF2-5CE6-4594-BA25-CC2390A7396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A052026-4027-4EBB-B9CB-6E27E68F123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0DE65F3-7B0E-4C5A-96EA-AD1C66F9E12A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3800">
    <p:blinds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boutiquedelpowerpoint.net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>
            <a:extLst>
              <a:ext uri="{FF2B5EF4-FFF2-40B4-BE49-F238E27FC236}">
                <a16:creationId xmlns:a16="http://schemas.microsoft.com/office/drawing/2014/main" id="{146CBEDA-F855-4943-B659-CBEC6F293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3438" y="731838"/>
            <a:ext cx="26511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n-US" sz="3600">
                <a:solidFill>
                  <a:srgbClr val="663300"/>
                </a:solidFill>
                <a:latin typeface="Algerian" panose="04020705040A02060702" pitchFamily="82" charset="0"/>
              </a:rPr>
              <a:t>IRAN</a:t>
            </a:r>
          </a:p>
        </p:txBody>
      </p:sp>
      <p:sp>
        <p:nvSpPr>
          <p:cNvPr id="2051" name="WordArt 5">
            <a:extLst>
              <a:ext uri="{FF2B5EF4-FFF2-40B4-BE49-F238E27FC236}">
                <a16:creationId xmlns:a16="http://schemas.microsoft.com/office/drawing/2014/main" id="{8A88B22F-803A-48CC-8D8B-B2A78B048AF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40050" y="3095625"/>
            <a:ext cx="2368550" cy="954088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prstShdw prst="shdw15">
                    <a:srgbClr val="868686">
                      <a:alpha val="50000"/>
                    </a:srgbClr>
                  </a:prstShdw>
                </a:effectLst>
                <a:latin typeface="Primo"/>
              </a:rPr>
              <a:t>QOM</a:t>
            </a:r>
          </a:p>
        </p:txBody>
      </p:sp>
      <p:sp>
        <p:nvSpPr>
          <p:cNvPr id="2052" name="Text Box 9">
            <a:extLst>
              <a:ext uri="{FF2B5EF4-FFF2-40B4-BE49-F238E27FC236}">
                <a16:creationId xmlns:a16="http://schemas.microsoft.com/office/drawing/2014/main" id="{61C09B5A-965A-45CF-9DD6-03521E9CA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738" y="5703888"/>
            <a:ext cx="6953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n-US" sz="2000">
                <a:latin typeface="Georgia" panose="02040502050405020303" pitchFamily="18" charset="0"/>
              </a:rPr>
              <a:t>MONTAJE: Francisco Pérez Núñez</a:t>
            </a:r>
          </a:p>
        </p:txBody>
      </p:sp>
    </p:spTree>
  </p:cSld>
  <p:clrMapOvr>
    <a:masterClrMapping/>
  </p:clrMapOvr>
  <p:transition spd="slow" advTm="3900">
    <p:blinds dir="vert"/>
    <p:sndAc>
      <p:stSnd loop="1">
        <p:snd r:embed="rId2" name="Speak softly love 2,50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DBBA32C2-E156-463E-BBD6-FEDFCA3490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endParaRPr lang="en-US" altLang="en-US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15E37B9D-5BA0-401E-BC0D-FA894FE049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2813" eaLnBrk="1" hangingPunct="1"/>
            <a:endParaRPr lang="en-US" altLang="en-US"/>
          </a:p>
        </p:txBody>
      </p:sp>
      <p:pic>
        <p:nvPicPr>
          <p:cNvPr id="11268" name="Picture 4" descr="Iran664">
            <a:extLst>
              <a:ext uri="{FF2B5EF4-FFF2-40B4-BE49-F238E27FC236}">
                <a16:creationId xmlns:a16="http://schemas.microsoft.com/office/drawing/2014/main" id="{456E8EF5-EEF1-475C-A6E7-6C1DDDA74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800">
    <p:blinds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3B49109E-4338-4863-A0EF-9F028CFE4B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endParaRPr lang="en-US" altLang="en-US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2735AF92-6D81-401E-8BE7-CE2C76A6BC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2813" eaLnBrk="1" hangingPunct="1"/>
            <a:endParaRPr lang="en-US" altLang="en-US"/>
          </a:p>
        </p:txBody>
      </p:sp>
      <p:pic>
        <p:nvPicPr>
          <p:cNvPr id="12292" name="Picture 4" descr="Iran590">
            <a:extLst>
              <a:ext uri="{FF2B5EF4-FFF2-40B4-BE49-F238E27FC236}">
                <a16:creationId xmlns:a16="http://schemas.microsoft.com/office/drawing/2014/main" id="{97402949-AD04-4333-B5E3-7C0057582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800">
    <p:blinds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5B9A1221-4BC0-4021-A176-BE35736B7F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endParaRPr lang="en-US" altLang="en-US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E65548A4-0CCE-4E5B-9B5F-37C2C557DA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2813" eaLnBrk="1" hangingPunct="1"/>
            <a:endParaRPr lang="en-US" altLang="en-US"/>
          </a:p>
        </p:txBody>
      </p:sp>
      <p:pic>
        <p:nvPicPr>
          <p:cNvPr id="13316" name="Picture 4" descr="Iran640">
            <a:extLst>
              <a:ext uri="{FF2B5EF4-FFF2-40B4-BE49-F238E27FC236}">
                <a16:creationId xmlns:a16="http://schemas.microsoft.com/office/drawing/2014/main" id="{99598C99-8E98-4DCE-A799-600A3BB0B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800">
    <p:blinds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D576D08-565E-47D8-BFE6-DC0FC165AA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endParaRPr lang="en-US" alt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B81B488E-F0CE-4B5E-AE23-B849634F0A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2813" eaLnBrk="1" hangingPunct="1"/>
            <a:endParaRPr lang="en-US" altLang="en-US"/>
          </a:p>
        </p:txBody>
      </p:sp>
      <p:pic>
        <p:nvPicPr>
          <p:cNvPr id="14340" name="Picture 4" descr="Iran641">
            <a:extLst>
              <a:ext uri="{FF2B5EF4-FFF2-40B4-BE49-F238E27FC236}">
                <a16:creationId xmlns:a16="http://schemas.microsoft.com/office/drawing/2014/main" id="{1ADED7B6-3DD5-4040-A36C-77B29832F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800">
    <p:blinds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DC5D6DC7-409E-43E7-B004-E90114CD4C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endParaRPr lang="en-US" altLang="en-US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2EF0EF0D-1AB2-48CA-847A-5791D503FA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2813" eaLnBrk="1" hangingPunct="1"/>
            <a:endParaRPr lang="en-US" altLang="en-US"/>
          </a:p>
        </p:txBody>
      </p:sp>
      <p:pic>
        <p:nvPicPr>
          <p:cNvPr id="15364" name="Picture 4" descr="Iran652">
            <a:extLst>
              <a:ext uri="{FF2B5EF4-FFF2-40B4-BE49-F238E27FC236}">
                <a16:creationId xmlns:a16="http://schemas.microsoft.com/office/drawing/2014/main" id="{D0EC5B08-6832-41F8-9504-5E3360032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800">
    <p:blinds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C519C27A-3BCD-47A4-A819-A4AE1DD9BD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endParaRPr lang="en-US" altLang="en-US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1CDD075-0081-468D-91F7-EEC101268E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2813" eaLnBrk="1" hangingPunct="1"/>
            <a:endParaRPr lang="en-US" altLang="en-US"/>
          </a:p>
        </p:txBody>
      </p:sp>
      <p:pic>
        <p:nvPicPr>
          <p:cNvPr id="16388" name="Picture 4" descr="Iran658">
            <a:extLst>
              <a:ext uri="{FF2B5EF4-FFF2-40B4-BE49-F238E27FC236}">
                <a16:creationId xmlns:a16="http://schemas.microsoft.com/office/drawing/2014/main" id="{F72313B2-9861-493C-AE82-33C6142A9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800">
    <p:blinds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5594256-5ACE-4A6B-B837-9D38D8CB7A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endParaRPr lang="en-US" altLang="en-US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2A5FA543-1D92-4FA6-A33B-6E03AA1E12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2813" eaLnBrk="1" hangingPunct="1"/>
            <a:endParaRPr lang="en-US" altLang="en-US"/>
          </a:p>
        </p:txBody>
      </p:sp>
      <p:pic>
        <p:nvPicPr>
          <p:cNvPr id="17412" name="Picture 4" descr="Iran659">
            <a:extLst>
              <a:ext uri="{FF2B5EF4-FFF2-40B4-BE49-F238E27FC236}">
                <a16:creationId xmlns:a16="http://schemas.microsoft.com/office/drawing/2014/main" id="{37B639CB-C367-4411-B380-9B17BEB9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800">
    <p:blinds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8E0997CB-FCD2-48B3-8761-D0171322E6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endParaRPr lang="en-US" altLang="en-US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5AE49CE2-3A3D-401C-87DE-132F8AB704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2813" eaLnBrk="1" hangingPunct="1"/>
            <a:endParaRPr lang="en-US" altLang="en-US"/>
          </a:p>
        </p:txBody>
      </p:sp>
      <p:pic>
        <p:nvPicPr>
          <p:cNvPr id="18436" name="Picture 4" descr="Iran667">
            <a:extLst>
              <a:ext uri="{FF2B5EF4-FFF2-40B4-BE49-F238E27FC236}">
                <a16:creationId xmlns:a16="http://schemas.microsoft.com/office/drawing/2014/main" id="{CD89415C-0E37-4611-A41A-E754C1195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800">
    <p:blinds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C4C7766F-3039-4B50-A7CA-0ECA356E6D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endParaRPr lang="en-US" altLang="en-US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42BF61B1-5688-465C-AD87-AC62D910E5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2813" eaLnBrk="1" hangingPunct="1"/>
            <a:endParaRPr lang="en-US" altLang="en-US"/>
          </a:p>
        </p:txBody>
      </p:sp>
      <p:pic>
        <p:nvPicPr>
          <p:cNvPr id="19460" name="Picture 4" descr="MasjideJamkaran">
            <a:extLst>
              <a:ext uri="{FF2B5EF4-FFF2-40B4-BE49-F238E27FC236}">
                <a16:creationId xmlns:a16="http://schemas.microsoft.com/office/drawing/2014/main" id="{D6344E81-2D03-4261-96C1-FF066EB20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800">
    <p:blinds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EFD80AC-A259-4706-8955-C762A55C0E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endParaRPr lang="en-US" altLang="en-US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0F3ED90D-6506-423B-9151-EC05D3FE26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2813" eaLnBrk="1" hangingPunct="1"/>
            <a:endParaRPr lang="en-US" altLang="en-US"/>
          </a:p>
        </p:txBody>
      </p:sp>
      <p:pic>
        <p:nvPicPr>
          <p:cNvPr id="20484" name="Picture 4" descr="P1520185-786475">
            <a:extLst>
              <a:ext uri="{FF2B5EF4-FFF2-40B4-BE49-F238E27FC236}">
                <a16:creationId xmlns:a16="http://schemas.microsoft.com/office/drawing/2014/main" id="{52C7FF09-4DA5-4CC1-8B7E-410ADA5E3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800"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E345A6B-2BE8-4ACE-83C1-2D7CC60215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endParaRPr lang="en-US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1644B92-1C3B-45BA-9B14-3040FF5E74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2813" eaLnBrk="1" hangingPunct="1"/>
            <a:endParaRPr lang="en-US" altLang="en-US"/>
          </a:p>
        </p:txBody>
      </p:sp>
      <p:pic>
        <p:nvPicPr>
          <p:cNvPr id="3076" name="Picture 4" descr="Fatimah_Ma'sumah_Qom_23">
            <a:extLst>
              <a:ext uri="{FF2B5EF4-FFF2-40B4-BE49-F238E27FC236}">
                <a16:creationId xmlns:a16="http://schemas.microsoft.com/office/drawing/2014/main" id="{055BC1A3-12B3-4D75-BCB1-EDD88770B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828">
    <p:blinds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06B4CB38-DD3C-4989-807A-131DADCE28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endParaRPr lang="en-US" altLang="en-US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05A7F53C-04EA-47A1-BA30-EB16B47D65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2813" eaLnBrk="1" hangingPunct="1"/>
            <a:endParaRPr lang="en-US" altLang="en-US"/>
          </a:p>
        </p:txBody>
      </p:sp>
      <p:pic>
        <p:nvPicPr>
          <p:cNvPr id="21508" name="Picture 4" descr="QOM">
            <a:extLst>
              <a:ext uri="{FF2B5EF4-FFF2-40B4-BE49-F238E27FC236}">
                <a16:creationId xmlns:a16="http://schemas.microsoft.com/office/drawing/2014/main" id="{B02AEBBC-3F76-40F8-ACAF-87521E8A2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800">
    <p:blinds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95EBD684-C6AA-414D-B0FE-3DC892856D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endParaRPr lang="en-US" altLang="en-US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056FAE9E-235A-466E-8D1B-B52B4EFEC6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2813" eaLnBrk="1" hangingPunct="1"/>
            <a:endParaRPr lang="en-US" altLang="en-US"/>
          </a:p>
        </p:txBody>
      </p:sp>
      <p:pic>
        <p:nvPicPr>
          <p:cNvPr id="22532" name="Picture 4" descr="qom8">
            <a:extLst>
              <a:ext uri="{FF2B5EF4-FFF2-40B4-BE49-F238E27FC236}">
                <a16:creationId xmlns:a16="http://schemas.microsoft.com/office/drawing/2014/main" id="{831C380B-2962-45CB-B53A-07371C92A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800">
    <p:blinds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64445287-B8B6-45E7-8FAD-1BF778F4D0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endParaRPr lang="en-US" altLang="en-US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72C097E5-50F1-4508-B00B-9F37A86C1A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2813" eaLnBrk="1" hangingPunct="1"/>
            <a:endParaRPr lang="en-US" altLang="en-US"/>
          </a:p>
        </p:txBody>
      </p:sp>
      <p:pic>
        <p:nvPicPr>
          <p:cNvPr id="23556" name="Picture 4" descr="qom9">
            <a:extLst>
              <a:ext uri="{FF2B5EF4-FFF2-40B4-BE49-F238E27FC236}">
                <a16:creationId xmlns:a16="http://schemas.microsoft.com/office/drawing/2014/main" id="{9BEF6130-D450-4290-BAEA-4D8D4E4C7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800">
    <p:blinds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EC4E76B1-8636-4B28-BCCA-FE6A3D12BD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endParaRPr lang="en-US" altLang="en-US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8948B5BE-6852-46BB-8E19-5B170ED63E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2813" eaLnBrk="1" hangingPunct="1"/>
            <a:endParaRPr lang="en-US" altLang="en-US"/>
          </a:p>
        </p:txBody>
      </p:sp>
      <p:pic>
        <p:nvPicPr>
          <p:cNvPr id="24580" name="Picture 4" descr="qom_shrine_with_river">
            <a:extLst>
              <a:ext uri="{FF2B5EF4-FFF2-40B4-BE49-F238E27FC236}">
                <a16:creationId xmlns:a16="http://schemas.microsoft.com/office/drawing/2014/main" id="{9126A9BD-22E2-403A-AE8B-0EE972A8A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800">
    <p:blinds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A5921B-CDED-4E54-A859-357A31964E75}"/>
              </a:ext>
            </a:extLst>
          </p:cNvPr>
          <p:cNvSpPr/>
          <p:nvPr/>
        </p:nvSpPr>
        <p:spPr>
          <a:xfrm>
            <a:off x="3921822" y="2967335"/>
            <a:ext cx="13003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FIN</a:t>
            </a:r>
          </a:p>
        </p:txBody>
      </p:sp>
    </p:spTree>
  </p:cSld>
  <p:clrMapOvr>
    <a:masterClrMapping/>
  </p:clrMapOvr>
  <p:transition spd="slow" advTm="3800"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EF9401B8-C2D5-4A8C-8B0B-0CD66F8BAA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endParaRPr lang="en-US" alt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78496CEB-4BE3-4425-BF98-757DBFA955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2813" eaLnBrk="1" hangingPunct="1"/>
            <a:endParaRPr lang="en-US" altLang="en-US"/>
          </a:p>
        </p:txBody>
      </p:sp>
      <p:pic>
        <p:nvPicPr>
          <p:cNvPr id="4100" name="Picture 4" descr="Honor_Maasoome-Ghom-Iran">
            <a:extLst>
              <a:ext uri="{FF2B5EF4-FFF2-40B4-BE49-F238E27FC236}">
                <a16:creationId xmlns:a16="http://schemas.microsoft.com/office/drawing/2014/main" id="{94909898-4206-475E-83CC-E642514DF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687">
    <p:blinds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66F5426-A6FE-41E8-BC36-145A5A470B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endParaRPr lang="en-US" alt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3972E931-7A52-4510-8529-B95AF662B8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2813" eaLnBrk="1" hangingPunct="1"/>
            <a:endParaRPr lang="en-US" altLang="en-US"/>
          </a:p>
        </p:txBody>
      </p:sp>
      <p:pic>
        <p:nvPicPr>
          <p:cNvPr id="5124" name="Picture 4" descr="10796424">
            <a:extLst>
              <a:ext uri="{FF2B5EF4-FFF2-40B4-BE49-F238E27FC236}">
                <a16:creationId xmlns:a16="http://schemas.microsoft.com/office/drawing/2014/main" id="{C34F6C07-2927-4E09-94B9-710C6BFF3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1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671">
    <p:blinds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4782ADE-51DB-4AB3-BDC9-27080998E2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endParaRPr lang="en-US" alt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5AFEABD1-A22C-4EA9-8809-37C46A9189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2813" eaLnBrk="1" hangingPunct="1"/>
            <a:endParaRPr lang="en-US" altLang="en-US"/>
          </a:p>
        </p:txBody>
      </p:sp>
      <p:pic>
        <p:nvPicPr>
          <p:cNvPr id="6148" name="Picture 4" descr="11649288">
            <a:extLst>
              <a:ext uri="{FF2B5EF4-FFF2-40B4-BE49-F238E27FC236}">
                <a16:creationId xmlns:a16="http://schemas.microsoft.com/office/drawing/2014/main" id="{A825DD40-2579-4D52-87EB-9BE155EE9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>
            <a:hlinkClick r:id="rId3"/>
            <a:extLst>
              <a:ext uri="{FF2B5EF4-FFF2-40B4-BE49-F238E27FC236}">
                <a16:creationId xmlns:a16="http://schemas.microsoft.com/office/drawing/2014/main" id="{F7CDF0F6-9293-4FFD-AF48-B6FE2EE210BD}"/>
              </a:ext>
            </a:extLst>
          </p:cNvPr>
          <p:cNvSpPr/>
          <p:nvPr/>
        </p:nvSpPr>
        <p:spPr>
          <a:xfrm>
            <a:off x="4152801" y="6136275"/>
            <a:ext cx="4644008" cy="369332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ES" b="1" kern="10" dirty="0">
              <a:ln w="9525">
                <a:solidFill>
                  <a:srgbClr val="FF66FF"/>
                </a:solidFill>
                <a:round/>
                <a:headEnd/>
                <a:tailEnd/>
              </a:ln>
              <a:blipFill dpi="0" rotWithShape="1">
                <a:blip r:embed="rId4"/>
                <a:srcRect/>
                <a:stretch>
                  <a:fillRect/>
                </a:stretch>
              </a:blip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  <a:ea typeface="Verdana" pitchFamily="34" charset="0"/>
            </a:endParaRPr>
          </a:p>
        </p:txBody>
      </p:sp>
    </p:spTree>
  </p:cSld>
  <p:clrMapOvr>
    <a:masterClrMapping/>
  </p:clrMapOvr>
  <p:transition spd="slow" advTm="3800">
    <p:blinds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4D6B643B-9E28-4152-972D-656247EE28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endParaRPr lang="en-US" alt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EE1AE43-9273-49E0-B0DE-0A6AEFBE84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2813" eaLnBrk="1" hangingPunct="1"/>
            <a:endParaRPr lang="en-US" altLang="en-US"/>
          </a:p>
        </p:txBody>
      </p:sp>
      <p:pic>
        <p:nvPicPr>
          <p:cNvPr id="7172" name="Picture 4" descr="2397341990059579442IVAOlo_fs">
            <a:extLst>
              <a:ext uri="{FF2B5EF4-FFF2-40B4-BE49-F238E27FC236}">
                <a16:creationId xmlns:a16="http://schemas.microsoft.com/office/drawing/2014/main" id="{8FD4B5FE-5A2D-4DC6-9DA0-C4B598DBD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800"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968D0C26-08E3-4197-9458-C6CD70E576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endParaRPr lang="en-US" alt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C756ED2F-B488-4C94-87E8-81701C7CAC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2813" eaLnBrk="1" hangingPunct="1"/>
            <a:endParaRPr lang="en-US" altLang="en-US"/>
          </a:p>
        </p:txBody>
      </p:sp>
      <p:pic>
        <p:nvPicPr>
          <p:cNvPr id="8196" name="Picture 4" descr="Iran578">
            <a:extLst>
              <a:ext uri="{FF2B5EF4-FFF2-40B4-BE49-F238E27FC236}">
                <a16:creationId xmlns:a16="http://schemas.microsoft.com/office/drawing/2014/main" id="{F3E6E774-E398-450A-B41F-FBA858E81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800">
    <p:blinds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4C66D70C-84C6-4823-A2CF-CA56C8501C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endParaRPr lang="en-US" altLang="en-US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2C5F2276-F870-4235-AADB-502E578177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2813" eaLnBrk="1" hangingPunct="1"/>
            <a:endParaRPr lang="en-US" altLang="en-US"/>
          </a:p>
        </p:txBody>
      </p:sp>
      <p:pic>
        <p:nvPicPr>
          <p:cNvPr id="9220" name="Picture 4" descr="Iran583">
            <a:extLst>
              <a:ext uri="{FF2B5EF4-FFF2-40B4-BE49-F238E27FC236}">
                <a16:creationId xmlns:a16="http://schemas.microsoft.com/office/drawing/2014/main" id="{F1CD9C85-3CB1-43B7-BFA7-B68D6A19A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800"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0C5AE1E1-B0AF-4989-A213-1A970CCBBB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endParaRPr lang="en-US" alt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91F8C1BE-72A0-4EBA-86BE-3697A637B0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2813" eaLnBrk="1" hangingPunct="1"/>
            <a:endParaRPr lang="en-US" altLang="en-US"/>
          </a:p>
        </p:txBody>
      </p:sp>
      <p:pic>
        <p:nvPicPr>
          <p:cNvPr id="10244" name="Picture 4" descr="Iran589">
            <a:extLst>
              <a:ext uri="{FF2B5EF4-FFF2-40B4-BE49-F238E27FC236}">
                <a16:creationId xmlns:a16="http://schemas.microsoft.com/office/drawing/2014/main" id="{2263639B-3E63-4896-8F73-5DB32CAFF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800">
    <p:blinds dir="vert"/>
  </p:transition>
</p:sld>
</file>

<file path=ppt/theme/theme1.xml><?xml version="1.0" encoding="utf-8"?>
<a:theme xmlns:a="http://schemas.openxmlformats.org/drawingml/2006/main" name="Iran. Qom">
  <a:themeElements>
    <a:clrScheme name="Iran. Q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ran. Q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ran. Qo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an. Qo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an. Qo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an. Qo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an. Qo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an. Qo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an. Qo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an. Qo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an. Qo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an. Qo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an. Qo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an. Qo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Iran. Qom</Template>
  <TotalTime>6</TotalTime>
  <Words>8</Words>
  <Application>Microsoft Office PowerPoint</Application>
  <PresentationFormat>On-screen Show (4:3)</PresentationFormat>
  <Paragraphs>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Algerian</vt:lpstr>
      <vt:lpstr>Arial</vt:lpstr>
      <vt:lpstr>Cooper Black</vt:lpstr>
      <vt:lpstr>Georgia</vt:lpstr>
      <vt:lpstr>Primo</vt:lpstr>
      <vt:lpstr>Iran. Qom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Lourdes M. Gutierrez</cp:lastModifiedBy>
  <cp:revision>4</cp:revision>
  <dcterms:created xsi:type="dcterms:W3CDTF">2018-07-14T17:11:26Z</dcterms:created>
  <dcterms:modified xsi:type="dcterms:W3CDTF">2019-09-02T14:17:40Z</dcterms:modified>
</cp:coreProperties>
</file>